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2" r:id="rId26"/>
    <p:sldId id="283" r:id="rId27"/>
    <p:sldId id="284" r:id="rId28"/>
    <p:sldId id="286" r:id="rId29"/>
    <p:sldId id="287" r:id="rId30"/>
    <p:sldId id="288" r:id="rId31"/>
    <p:sldId id="289" r:id="rId32"/>
    <p:sldId id="290" r:id="rId33"/>
    <p:sldId id="291" r:id="rId34"/>
    <p:sldId id="293" r:id="rId35"/>
    <p:sldId id="294" r:id="rId36"/>
    <p:sldId id="295" r:id="rId37"/>
    <p:sldId id="297" r:id="rId38"/>
    <p:sldId id="298" r:id="rId39"/>
    <p:sldId id="299" r:id="rId40"/>
    <p:sldId id="301" r:id="rId41"/>
    <p:sldId id="302" r:id="rId42"/>
    <p:sldId id="303" r:id="rId43"/>
    <p:sldId id="305" r:id="rId44"/>
    <p:sldId id="306" r:id="rId45"/>
    <p:sldId id="307" r:id="rId46"/>
    <p:sldId id="309" r:id="rId47"/>
    <p:sldId id="310" r:id="rId48"/>
    <p:sldId id="311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1" r:id="rId58"/>
    <p:sldId id="322" r:id="rId59"/>
    <p:sldId id="323" r:id="rId60"/>
    <p:sldId id="324" r:id="rId61"/>
    <p:sldId id="325" r:id="rId62"/>
    <p:sldId id="326" r:id="rId63"/>
    <p:sldId id="327" r:id="rId64"/>
    <p:sldId id="328" r:id="rId65"/>
    <p:sldId id="329" r:id="rId66"/>
    <p:sldId id="330" r:id="rId67"/>
    <p:sldId id="331" r:id="rId68"/>
    <p:sldId id="332" r:id="rId69"/>
    <p:sldId id="333" r:id="rId70"/>
    <p:sldId id="334" r:id="rId71"/>
    <p:sldId id="335" r:id="rId72"/>
    <p:sldId id="336" r:id="rId73"/>
    <p:sldId id="337" r:id="rId74"/>
    <p:sldId id="338" r:id="rId75"/>
    <p:sldId id="339" r:id="rId76"/>
    <p:sldId id="340" r:id="rId77"/>
    <p:sldId id="341" r:id="rId78"/>
    <p:sldId id="342" r:id="rId79"/>
    <p:sldId id="343" r:id="rId80"/>
    <p:sldId id="344" r:id="rId81"/>
    <p:sldId id="345" r:id="rId82"/>
    <p:sldId id="346" r:id="rId83"/>
    <p:sldId id="347" r:id="rId84"/>
    <p:sldId id="348" r:id="rId85"/>
    <p:sldId id="349" r:id="rId86"/>
    <p:sldId id="350" r:id="rId87"/>
    <p:sldId id="351" r:id="rId88"/>
    <p:sldId id="352" r:id="rId89"/>
    <p:sldId id="353" r:id="rId90"/>
    <p:sldId id="354" r:id="rId91"/>
    <p:sldId id="355" r:id="rId92"/>
    <p:sldId id="356" r:id="rId93"/>
    <p:sldId id="357" r:id="rId94"/>
    <p:sldId id="358" r:id="rId95"/>
    <p:sldId id="359" r:id="rId96"/>
    <p:sldId id="360" r:id="rId97"/>
    <p:sldId id="361" r:id="rId98"/>
    <p:sldId id="362" r:id="rId99"/>
    <p:sldId id="363" r:id="rId100"/>
    <p:sldId id="364" r:id="rId101"/>
    <p:sldId id="365" r:id="rId102"/>
    <p:sldId id="366" r:id="rId103"/>
    <p:sldId id="367" r:id="rId104"/>
    <p:sldId id="368" r:id="rId105"/>
    <p:sldId id="369" r:id="rId106"/>
    <p:sldId id="370" r:id="rId107"/>
    <p:sldId id="371" r:id="rId108"/>
    <p:sldId id="372" r:id="rId109"/>
    <p:sldId id="373" r:id="rId110"/>
    <p:sldId id="374" r:id="rId111"/>
    <p:sldId id="375" r:id="rId112"/>
    <p:sldId id="376" r:id="rId113"/>
    <p:sldId id="377" r:id="rId114"/>
    <p:sldId id="378" r:id="rId115"/>
    <p:sldId id="379" r:id="rId116"/>
    <p:sldId id="380" r:id="rId117"/>
    <p:sldId id="381" r:id="rId118"/>
    <p:sldId id="382" r:id="rId119"/>
    <p:sldId id="383" r:id="rId120"/>
    <p:sldId id="384" r:id="rId121"/>
    <p:sldId id="385" r:id="rId122"/>
    <p:sldId id="386" r:id="rId123"/>
    <p:sldId id="387" r:id="rId124"/>
    <p:sldId id="388" r:id="rId125"/>
    <p:sldId id="389" r:id="rId126"/>
    <p:sldId id="390" r:id="rId127"/>
    <p:sldId id="391" r:id="rId128"/>
    <p:sldId id="392" r:id="rId129"/>
    <p:sldId id="393" r:id="rId130"/>
    <p:sldId id="394" r:id="rId131"/>
    <p:sldId id="395" r:id="rId132"/>
    <p:sldId id="396" r:id="rId133"/>
    <p:sldId id="397" r:id="rId134"/>
    <p:sldId id="398" r:id="rId135"/>
    <p:sldId id="399" r:id="rId136"/>
    <p:sldId id="400" r:id="rId137"/>
    <p:sldId id="401" r:id="rId138"/>
    <p:sldId id="402" r:id="rId139"/>
    <p:sldId id="403" r:id="rId140"/>
    <p:sldId id="404" r:id="rId141"/>
    <p:sldId id="405" r:id="rId142"/>
    <p:sldId id="406" r:id="rId143"/>
    <p:sldId id="407" r:id="rId144"/>
    <p:sldId id="408" r:id="rId145"/>
    <p:sldId id="409" r:id="rId146"/>
    <p:sldId id="410" r:id="rId147"/>
    <p:sldId id="411" r:id="rId148"/>
    <p:sldId id="412" r:id="rId149"/>
    <p:sldId id="413" r:id="rId150"/>
    <p:sldId id="414" r:id="rId151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4" d="100"/>
          <a:sy n="94" d="100"/>
        </p:scale>
        <p:origin x="8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99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63F287-F5B2-4F6D-A80C-8D6D3D97C1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A2D24C9-EB6D-4C32-A153-391EACC001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5F37C8A-9FFB-4C5F-9179-4464C36CE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3EDDC-FB6F-498F-B6A9-C6AF69F234D0}" type="datetimeFigureOut">
              <a:rPr lang="es-CO" smtClean="0"/>
              <a:t>28/04/2023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A75474-46BC-403A-A942-7F223E2C4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8B7E6F-63A4-47F3-8D8F-EF32FAE4F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B5347-50E3-4040-AE0A-6DE39CF62B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50529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2D24D8-8C4E-457C-9FEA-5F5B7F8AD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72E41F6-1CB9-4F26-BDF4-6658D223BA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D608AF-1EE1-44AB-AC77-2448718E9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3EDDC-FB6F-498F-B6A9-C6AF69F234D0}" type="datetimeFigureOut">
              <a:rPr lang="es-CO" smtClean="0"/>
              <a:t>28/04/2023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CF6942-9217-4A48-A997-D0282EF49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47AC8A-7BED-4763-A34C-5A387262C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B5347-50E3-4040-AE0A-6DE39CF62B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3850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91A7680-41A0-4B88-81F8-A0532CC1F9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7B09D8B-4EC7-4B7E-9B98-117550A0C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6E77BA-697F-4C54-8885-2F1FB729F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3EDDC-FB6F-498F-B6A9-C6AF69F234D0}" type="datetimeFigureOut">
              <a:rPr lang="es-CO" smtClean="0"/>
              <a:t>28/04/2023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4342D21-0F24-4246-BA76-EBEF999BB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7CE4EB6-D88F-462B-9CFE-31965107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B5347-50E3-4040-AE0A-6DE39CF62B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90339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6D0A00-D342-422C-BA30-342C5EF04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0E5CCA-D395-4735-9B42-7CE33F79E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894282-EF43-4C4B-82E1-23512B002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3EDDC-FB6F-498F-B6A9-C6AF69F234D0}" type="datetimeFigureOut">
              <a:rPr lang="es-CO" smtClean="0"/>
              <a:t>28/04/2023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A5AF23D-7413-4F92-BD78-F1A65200A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445CDD1-300B-4BDD-937A-828AB6BF6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B5347-50E3-4040-AE0A-6DE39CF62B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0624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9EF885-1454-4986-A5C6-4F950552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59F9033-0DDA-412F-84F4-C5274C86E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BEE6138-EC37-4E5D-A3A4-9F4F5EE9B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3EDDC-FB6F-498F-B6A9-C6AF69F234D0}" type="datetimeFigureOut">
              <a:rPr lang="es-CO" smtClean="0"/>
              <a:t>28/04/2023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E861C0-A64F-4D73-95D2-728BF11D6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5B8EC0-1F11-43EB-957F-30ECC7743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B5347-50E3-4040-AE0A-6DE39CF62B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80854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A30C66-042A-4EBA-B762-1562BF147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398DDC-1AD5-4CE2-82CF-4CD217C08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D898717-8A5C-41C4-A1BC-399A957EBC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EBECD30-656A-412F-9191-2A3D334FB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3EDDC-FB6F-498F-B6A9-C6AF69F234D0}" type="datetimeFigureOut">
              <a:rPr lang="es-CO" smtClean="0"/>
              <a:t>28/04/2023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EA897E3-47B2-416B-9647-5F61E24AE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7E58E98-649A-4524-9056-3EF17D18A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B5347-50E3-4040-AE0A-6DE39CF62B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5458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603D0E-A6AD-449F-BBD1-2181E3031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DC2CB46-E925-4257-BE03-544DC6844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C87849A-F12C-496C-95EC-CF8E6E222C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8CF0FE6-5D78-4456-B969-92E4B2A0FA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858F068-8869-4B27-B66B-12C99E08F6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F1B1D21-EDE6-40BC-BD6C-2F2977A64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3EDDC-FB6F-498F-B6A9-C6AF69F234D0}" type="datetimeFigureOut">
              <a:rPr lang="es-CO" smtClean="0"/>
              <a:t>28/04/2023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008F836-FF47-4421-ACC6-0B98EEC64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992963C-2D57-4EE0-A46F-AC863C828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B5347-50E3-4040-AE0A-6DE39CF62B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2607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BDD5E5-7B9A-4FFC-B26C-71B248FCF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5E2BC58-6FAC-4F3C-9B24-BE57965AB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3EDDC-FB6F-498F-B6A9-C6AF69F234D0}" type="datetimeFigureOut">
              <a:rPr lang="es-CO" smtClean="0"/>
              <a:t>28/04/2023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8FD1080-BC58-498B-8923-499B3B6D3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111CE3D-201A-4DA5-96A0-86A6B68DA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B5347-50E3-4040-AE0A-6DE39CF62B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5155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03A20AB-B009-482C-BD5F-F47F87B83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3EDDC-FB6F-498F-B6A9-C6AF69F234D0}" type="datetimeFigureOut">
              <a:rPr lang="es-CO" smtClean="0"/>
              <a:t>28/04/2023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4A3662E-E366-4996-815A-0C68981EB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6B40B2-65AF-459B-B028-09E17C3F5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B5347-50E3-4040-AE0A-6DE39CF62B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94810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7DB031-76F2-43B0-8EA7-3891D5932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A0B8CB-5C4E-4156-B23F-BD3E6EC7C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5246DCF-FE94-40E3-B877-9A75C4596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F73646E-83E6-484D-832F-138B37E2C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3EDDC-FB6F-498F-B6A9-C6AF69F234D0}" type="datetimeFigureOut">
              <a:rPr lang="es-CO" smtClean="0"/>
              <a:t>28/04/2023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40CA639-9A48-483C-B228-D5580962B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4919086-C441-43F2-BB15-ABC2FEEF1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B5347-50E3-4040-AE0A-6DE39CF62B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49262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D08BA2-ED8A-4943-BBF0-D1E18EE48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2E855CE-BE4D-4E1C-85AD-3083D19CF9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C500A6A-00AC-4225-A2D5-640659B150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FE67EA-87AF-4ECF-86BD-5F091ADE3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3EDDC-FB6F-498F-B6A9-C6AF69F234D0}" type="datetimeFigureOut">
              <a:rPr lang="es-CO" smtClean="0"/>
              <a:t>28/04/2023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78DF75E-E384-42FC-B123-2039512E2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626DCCC-98B4-41F4-A722-61DC068D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B5347-50E3-4040-AE0A-6DE39CF62B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30663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1B53002-1E8F-4A99-8B77-B973C1313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4D63560-52DE-4937-B329-1B8292F18E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C77757-A67D-4481-ABF3-8C855B717A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3EDDC-FB6F-498F-B6A9-C6AF69F234D0}" type="datetimeFigureOut">
              <a:rPr lang="es-CO" smtClean="0"/>
              <a:t>28/04/2023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72813E-3990-4844-9717-C9CA33EB6A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8900B1C-6D39-44B0-AD00-586226BC8A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B5347-50E3-4040-AE0A-6DE39CF62B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6486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017858B-4F15-4BCB-8B5E-DC4E2DCC9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882" y="1134969"/>
            <a:ext cx="8052046" cy="4361096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C264C7E-D970-478A-A9A2-45565BDD7DA5}"/>
              </a:ext>
            </a:extLst>
          </p:cNvPr>
          <p:cNvSpPr/>
          <p:nvPr/>
        </p:nvSpPr>
        <p:spPr>
          <a:xfrm>
            <a:off x="716563" y="107049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78D145C6-4D36-4FA7-BB84-6C0EB60B737A}"/>
              </a:ext>
            </a:extLst>
          </p:cNvPr>
          <p:cNvSpPr/>
          <p:nvPr/>
        </p:nvSpPr>
        <p:spPr>
          <a:xfrm>
            <a:off x="1174354" y="104386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A1DC9A5F-9669-4593-998B-0CBB57267474}"/>
              </a:ext>
            </a:extLst>
          </p:cNvPr>
          <p:cNvSpPr/>
          <p:nvPr/>
        </p:nvSpPr>
        <p:spPr>
          <a:xfrm>
            <a:off x="716563" y="148035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10D65AEA-2F86-4CD3-AEE7-091A553E34C8}"/>
              </a:ext>
            </a:extLst>
          </p:cNvPr>
          <p:cNvSpPr/>
          <p:nvPr/>
        </p:nvSpPr>
        <p:spPr>
          <a:xfrm>
            <a:off x="1174354" y="145371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C8D082F2-EE4D-4DCC-B4FC-B027C3036FE7}"/>
              </a:ext>
            </a:extLst>
          </p:cNvPr>
          <p:cNvSpPr/>
          <p:nvPr/>
        </p:nvSpPr>
        <p:spPr>
          <a:xfrm>
            <a:off x="694110" y="189020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3BFAE773-D054-476A-88BB-134CAB21C0E1}"/>
              </a:ext>
            </a:extLst>
          </p:cNvPr>
          <p:cNvSpPr/>
          <p:nvPr/>
        </p:nvSpPr>
        <p:spPr>
          <a:xfrm>
            <a:off x="1151901" y="186356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7F9D395A-9406-4797-9E67-4A421EAEEEC6}"/>
              </a:ext>
            </a:extLst>
          </p:cNvPr>
          <p:cNvSpPr/>
          <p:nvPr/>
        </p:nvSpPr>
        <p:spPr>
          <a:xfrm>
            <a:off x="694110" y="230005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CF604084-534A-4F58-9034-89786BBE17B5}"/>
              </a:ext>
            </a:extLst>
          </p:cNvPr>
          <p:cNvSpPr/>
          <p:nvPr/>
        </p:nvSpPr>
        <p:spPr>
          <a:xfrm>
            <a:off x="1151901" y="227342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BF03CDDB-FC3D-42D8-9181-E20E507641AA}"/>
              </a:ext>
            </a:extLst>
          </p:cNvPr>
          <p:cNvSpPr/>
          <p:nvPr/>
        </p:nvSpPr>
        <p:spPr>
          <a:xfrm>
            <a:off x="674006" y="271508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9336FBF-304C-414F-B5DF-BBED9717244A}"/>
              </a:ext>
            </a:extLst>
          </p:cNvPr>
          <p:cNvSpPr/>
          <p:nvPr/>
        </p:nvSpPr>
        <p:spPr>
          <a:xfrm>
            <a:off x="1131797" y="268845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82D7621-653E-4671-8CF9-C7075FB35AD5}"/>
              </a:ext>
            </a:extLst>
          </p:cNvPr>
          <p:cNvSpPr/>
          <p:nvPr/>
        </p:nvSpPr>
        <p:spPr>
          <a:xfrm>
            <a:off x="683487" y="31249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97CB682-030B-4AF3-B563-8C66F0C1FDC4}"/>
              </a:ext>
            </a:extLst>
          </p:cNvPr>
          <p:cNvSpPr/>
          <p:nvPr/>
        </p:nvSpPr>
        <p:spPr>
          <a:xfrm>
            <a:off x="1141278" y="309830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EC3A972F-0221-4688-89CB-7E5CB7B53691}"/>
              </a:ext>
            </a:extLst>
          </p:cNvPr>
          <p:cNvSpPr/>
          <p:nvPr/>
        </p:nvSpPr>
        <p:spPr>
          <a:xfrm>
            <a:off x="1671122" y="106014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B3B266C5-2231-48FC-A7A6-D06F1B0254F6}"/>
              </a:ext>
            </a:extLst>
          </p:cNvPr>
          <p:cNvSpPr/>
          <p:nvPr/>
        </p:nvSpPr>
        <p:spPr>
          <a:xfrm>
            <a:off x="1671616" y="148035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D015D4F-AD78-4111-AB71-957820F15EF8}"/>
              </a:ext>
            </a:extLst>
          </p:cNvPr>
          <p:cNvSpPr/>
          <p:nvPr/>
        </p:nvSpPr>
        <p:spPr>
          <a:xfrm>
            <a:off x="1649163" y="189020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AE96452F-C065-45F5-98A7-1564A8B73913}"/>
              </a:ext>
            </a:extLst>
          </p:cNvPr>
          <p:cNvSpPr/>
          <p:nvPr/>
        </p:nvSpPr>
        <p:spPr>
          <a:xfrm>
            <a:off x="1649163" y="230005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E2B17BF4-BE0B-4915-8B95-B8FB17F3ABC3}"/>
              </a:ext>
            </a:extLst>
          </p:cNvPr>
          <p:cNvSpPr/>
          <p:nvPr/>
        </p:nvSpPr>
        <p:spPr>
          <a:xfrm>
            <a:off x="1629059" y="271508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C2B38213-3C33-494B-875D-3AF23DA31262}"/>
              </a:ext>
            </a:extLst>
          </p:cNvPr>
          <p:cNvSpPr/>
          <p:nvPr/>
        </p:nvSpPr>
        <p:spPr>
          <a:xfrm>
            <a:off x="1638540" y="31249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1FA78E86-DA43-4A5F-A8C0-49DC82399A9A}"/>
              </a:ext>
            </a:extLst>
          </p:cNvPr>
          <p:cNvSpPr/>
          <p:nvPr/>
        </p:nvSpPr>
        <p:spPr>
          <a:xfrm>
            <a:off x="710636" y="353996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018D024C-60E2-453F-9139-25B2B908C918}"/>
              </a:ext>
            </a:extLst>
          </p:cNvPr>
          <p:cNvSpPr/>
          <p:nvPr/>
        </p:nvSpPr>
        <p:spPr>
          <a:xfrm>
            <a:off x="1168427" y="351333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BB007FE2-4411-4B13-AA88-3B69702A3694}"/>
              </a:ext>
            </a:extLst>
          </p:cNvPr>
          <p:cNvSpPr/>
          <p:nvPr/>
        </p:nvSpPr>
        <p:spPr>
          <a:xfrm>
            <a:off x="710636" y="394982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54565D91-8064-417B-858E-852DC51E40F3}"/>
              </a:ext>
            </a:extLst>
          </p:cNvPr>
          <p:cNvSpPr/>
          <p:nvPr/>
        </p:nvSpPr>
        <p:spPr>
          <a:xfrm>
            <a:off x="1168427" y="392318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88E283E2-C0FA-42E0-BCD0-BBAC6007F519}"/>
              </a:ext>
            </a:extLst>
          </p:cNvPr>
          <p:cNvSpPr/>
          <p:nvPr/>
        </p:nvSpPr>
        <p:spPr>
          <a:xfrm>
            <a:off x="688183" y="435967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D284DEC5-6018-4D20-9C1E-E705E3FCBEE5}"/>
              </a:ext>
            </a:extLst>
          </p:cNvPr>
          <p:cNvSpPr/>
          <p:nvPr/>
        </p:nvSpPr>
        <p:spPr>
          <a:xfrm>
            <a:off x="1145974" y="433303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97A34C91-B08E-4ECD-ADC4-F57A7E9EB7A9}"/>
              </a:ext>
            </a:extLst>
          </p:cNvPr>
          <p:cNvSpPr/>
          <p:nvPr/>
        </p:nvSpPr>
        <p:spPr>
          <a:xfrm>
            <a:off x="688183" y="47695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74815C8F-7B1C-4D16-A61A-7BF4AB25CE9B}"/>
              </a:ext>
            </a:extLst>
          </p:cNvPr>
          <p:cNvSpPr/>
          <p:nvPr/>
        </p:nvSpPr>
        <p:spPr>
          <a:xfrm>
            <a:off x="1145974" y="474289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71B8E55F-558B-432C-81A7-387D66399D8F}"/>
              </a:ext>
            </a:extLst>
          </p:cNvPr>
          <p:cNvSpPr/>
          <p:nvPr/>
        </p:nvSpPr>
        <p:spPr>
          <a:xfrm>
            <a:off x="668079" y="518455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ADC6C3DC-D3F2-4C2C-B370-1A8E97766228}"/>
              </a:ext>
            </a:extLst>
          </p:cNvPr>
          <p:cNvSpPr/>
          <p:nvPr/>
        </p:nvSpPr>
        <p:spPr>
          <a:xfrm>
            <a:off x="1125870" y="515792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B53D20AE-4FCD-4BAC-BC26-F0CAD072FC75}"/>
              </a:ext>
            </a:extLst>
          </p:cNvPr>
          <p:cNvSpPr/>
          <p:nvPr/>
        </p:nvSpPr>
        <p:spPr>
          <a:xfrm>
            <a:off x="677560" y="55944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4789AC3F-C378-493D-94D4-7201570B6A17}"/>
              </a:ext>
            </a:extLst>
          </p:cNvPr>
          <p:cNvSpPr/>
          <p:nvPr/>
        </p:nvSpPr>
        <p:spPr>
          <a:xfrm>
            <a:off x="1135351" y="556777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9190BE6B-6078-46EF-9FFC-E7AF6B3B0056}"/>
              </a:ext>
            </a:extLst>
          </p:cNvPr>
          <p:cNvSpPr/>
          <p:nvPr/>
        </p:nvSpPr>
        <p:spPr>
          <a:xfrm>
            <a:off x="1665689" y="353996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F2BF3A94-D3AB-4406-A8D0-B5F43CEE2AFC}"/>
              </a:ext>
            </a:extLst>
          </p:cNvPr>
          <p:cNvSpPr/>
          <p:nvPr/>
        </p:nvSpPr>
        <p:spPr>
          <a:xfrm>
            <a:off x="1665689" y="394982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5EE16F1C-F3A0-46A1-904E-95FA39AC6BAC}"/>
              </a:ext>
            </a:extLst>
          </p:cNvPr>
          <p:cNvSpPr/>
          <p:nvPr/>
        </p:nvSpPr>
        <p:spPr>
          <a:xfrm>
            <a:off x="1643236" y="435967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24FECCC7-4E21-4AEC-8903-F8BDFF5A7E7A}"/>
              </a:ext>
            </a:extLst>
          </p:cNvPr>
          <p:cNvSpPr/>
          <p:nvPr/>
        </p:nvSpPr>
        <p:spPr>
          <a:xfrm>
            <a:off x="1643236" y="47695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BB54E202-E31C-4FC1-95DF-71AECBBC0302}"/>
              </a:ext>
            </a:extLst>
          </p:cNvPr>
          <p:cNvSpPr/>
          <p:nvPr/>
        </p:nvSpPr>
        <p:spPr>
          <a:xfrm>
            <a:off x="1623132" y="518455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CF31A5-C5B3-4806-A898-455D638322ED}"/>
              </a:ext>
            </a:extLst>
          </p:cNvPr>
          <p:cNvSpPr/>
          <p:nvPr/>
        </p:nvSpPr>
        <p:spPr>
          <a:xfrm>
            <a:off x="1632613" y="55944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10942BD4-CC25-4925-A843-6AF47A83CE93}"/>
              </a:ext>
            </a:extLst>
          </p:cNvPr>
          <p:cNvSpPr/>
          <p:nvPr/>
        </p:nvSpPr>
        <p:spPr>
          <a:xfrm>
            <a:off x="2221572" y="103256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E43AA4AA-9103-4599-867E-13C59C1AA2D3}"/>
              </a:ext>
            </a:extLst>
          </p:cNvPr>
          <p:cNvSpPr/>
          <p:nvPr/>
        </p:nvSpPr>
        <p:spPr>
          <a:xfrm>
            <a:off x="2249952" y="145371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9B570CF1-F904-41BF-B5F7-CEE3FAE783FF}"/>
              </a:ext>
            </a:extLst>
          </p:cNvPr>
          <p:cNvSpPr/>
          <p:nvPr/>
        </p:nvSpPr>
        <p:spPr>
          <a:xfrm>
            <a:off x="3804673" y="199821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9B680E8B-46D4-49E0-9125-E19D4AEAB346}"/>
              </a:ext>
            </a:extLst>
          </p:cNvPr>
          <p:cNvSpPr/>
          <p:nvPr/>
        </p:nvSpPr>
        <p:spPr>
          <a:xfrm>
            <a:off x="2227499" y="227342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6EF02494-3EAC-4F97-A3A4-3DC94D6109C1}"/>
              </a:ext>
            </a:extLst>
          </p:cNvPr>
          <p:cNvSpPr/>
          <p:nvPr/>
        </p:nvSpPr>
        <p:spPr>
          <a:xfrm>
            <a:off x="2207395" y="268845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4AE10BD8-AEC0-4424-9C3C-95D38C526A7C}"/>
              </a:ext>
            </a:extLst>
          </p:cNvPr>
          <p:cNvSpPr/>
          <p:nvPr/>
        </p:nvSpPr>
        <p:spPr>
          <a:xfrm>
            <a:off x="2216876" y="309830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6FDC3736-ED49-4F4F-BB0D-CB6AF35C756F}"/>
              </a:ext>
            </a:extLst>
          </p:cNvPr>
          <p:cNvSpPr/>
          <p:nvPr/>
        </p:nvSpPr>
        <p:spPr>
          <a:xfrm>
            <a:off x="2244025" y="351333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625F3AB7-9F71-4206-A4E0-76E981B793CD}"/>
              </a:ext>
            </a:extLst>
          </p:cNvPr>
          <p:cNvSpPr/>
          <p:nvPr/>
        </p:nvSpPr>
        <p:spPr>
          <a:xfrm>
            <a:off x="2244025" y="392318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06DD3B08-E0EB-496C-9F99-7D523CE5F85D}"/>
              </a:ext>
            </a:extLst>
          </p:cNvPr>
          <p:cNvSpPr/>
          <p:nvPr/>
        </p:nvSpPr>
        <p:spPr>
          <a:xfrm>
            <a:off x="2221572" y="433303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9CB31B7E-1814-40E3-81F8-8F88601E88BC}"/>
              </a:ext>
            </a:extLst>
          </p:cNvPr>
          <p:cNvSpPr/>
          <p:nvPr/>
        </p:nvSpPr>
        <p:spPr>
          <a:xfrm>
            <a:off x="2221572" y="474289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C51375EB-11AF-4DC3-8CEF-49CFA6A3A72C}"/>
              </a:ext>
            </a:extLst>
          </p:cNvPr>
          <p:cNvSpPr/>
          <p:nvPr/>
        </p:nvSpPr>
        <p:spPr>
          <a:xfrm>
            <a:off x="2201468" y="515792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7809A074-0D5D-4A8E-B447-B2B58F0BE19A}"/>
              </a:ext>
            </a:extLst>
          </p:cNvPr>
          <p:cNvSpPr/>
          <p:nvPr/>
        </p:nvSpPr>
        <p:spPr>
          <a:xfrm>
            <a:off x="2210949" y="556777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708AC1E4-C9ED-4AEC-8B4F-1ADB39B15F29}"/>
              </a:ext>
            </a:extLst>
          </p:cNvPr>
          <p:cNvSpPr txBox="1"/>
          <p:nvPr/>
        </p:nvSpPr>
        <p:spPr>
          <a:xfrm>
            <a:off x="5918447" y="0"/>
            <a:ext cx="1032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16212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621622C-38DC-4A19-AEE3-4326F2AFF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916"/>
          <a:stretch/>
        </p:blipFill>
        <p:spPr>
          <a:xfrm>
            <a:off x="2595128" y="1799947"/>
            <a:ext cx="9024368" cy="4722920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9F65FB9B-18EC-4CFC-BBCF-36ACCE42F8FD}"/>
              </a:ext>
            </a:extLst>
          </p:cNvPr>
          <p:cNvSpPr/>
          <p:nvPr/>
        </p:nvSpPr>
        <p:spPr>
          <a:xfrm>
            <a:off x="157270" y="111488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394415C7-15D0-4516-BEFB-277B0D165121}"/>
              </a:ext>
            </a:extLst>
          </p:cNvPr>
          <p:cNvSpPr/>
          <p:nvPr/>
        </p:nvSpPr>
        <p:spPr>
          <a:xfrm>
            <a:off x="615061" y="108825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B808AEFC-6262-4061-8B64-BB958DFFB2A0}"/>
              </a:ext>
            </a:extLst>
          </p:cNvPr>
          <p:cNvSpPr/>
          <p:nvPr/>
        </p:nvSpPr>
        <p:spPr>
          <a:xfrm>
            <a:off x="157270" y="152473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73B6BA68-56E4-4DE9-B2B2-099A240CE8DE}"/>
              </a:ext>
            </a:extLst>
          </p:cNvPr>
          <p:cNvSpPr/>
          <p:nvPr/>
        </p:nvSpPr>
        <p:spPr>
          <a:xfrm>
            <a:off x="615061" y="149810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AC58A8E6-7687-467B-A1A4-FEB580E8306A}"/>
              </a:ext>
            </a:extLst>
          </p:cNvPr>
          <p:cNvSpPr/>
          <p:nvPr/>
        </p:nvSpPr>
        <p:spPr>
          <a:xfrm>
            <a:off x="134817" y="193459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FA6DCF7-089B-4BC2-8192-57837425FC70}"/>
              </a:ext>
            </a:extLst>
          </p:cNvPr>
          <p:cNvSpPr/>
          <p:nvPr/>
        </p:nvSpPr>
        <p:spPr>
          <a:xfrm>
            <a:off x="592608" y="19079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1DD2A97F-FD0B-485C-A35F-9409CE160AB3}"/>
              </a:ext>
            </a:extLst>
          </p:cNvPr>
          <p:cNvSpPr/>
          <p:nvPr/>
        </p:nvSpPr>
        <p:spPr>
          <a:xfrm>
            <a:off x="134817" y="234444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BFAD2312-1FD3-4065-9BDE-2BE1686F438D}"/>
              </a:ext>
            </a:extLst>
          </p:cNvPr>
          <p:cNvSpPr/>
          <p:nvPr/>
        </p:nvSpPr>
        <p:spPr>
          <a:xfrm>
            <a:off x="592608" y="23178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C0F7D487-2EA1-4D1B-80B1-308442EF88D0}"/>
              </a:ext>
            </a:extLst>
          </p:cNvPr>
          <p:cNvSpPr/>
          <p:nvPr/>
        </p:nvSpPr>
        <p:spPr>
          <a:xfrm>
            <a:off x="114713" y="275947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EFD80DA2-DC1C-45FD-A559-C43B79CD6915}"/>
              </a:ext>
            </a:extLst>
          </p:cNvPr>
          <p:cNvSpPr/>
          <p:nvPr/>
        </p:nvSpPr>
        <p:spPr>
          <a:xfrm>
            <a:off x="572504" y="273284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38AD1EB7-6219-4BE4-891E-C64382F26BE5}"/>
              </a:ext>
            </a:extLst>
          </p:cNvPr>
          <p:cNvSpPr/>
          <p:nvPr/>
        </p:nvSpPr>
        <p:spPr>
          <a:xfrm>
            <a:off x="124194" y="316932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421C9028-0949-4929-92DA-253AA2BCED3D}"/>
              </a:ext>
            </a:extLst>
          </p:cNvPr>
          <p:cNvSpPr/>
          <p:nvPr/>
        </p:nvSpPr>
        <p:spPr>
          <a:xfrm>
            <a:off x="581985" y="314269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9DC08874-0EB7-4003-80DB-AF2E3A9D00C2}"/>
              </a:ext>
            </a:extLst>
          </p:cNvPr>
          <p:cNvSpPr/>
          <p:nvPr/>
        </p:nvSpPr>
        <p:spPr>
          <a:xfrm>
            <a:off x="1111829" y="11045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3A762CA7-D918-4E3C-861E-AD4CAABFAE77}"/>
              </a:ext>
            </a:extLst>
          </p:cNvPr>
          <p:cNvSpPr/>
          <p:nvPr/>
        </p:nvSpPr>
        <p:spPr>
          <a:xfrm>
            <a:off x="1112323" y="152473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175D4594-F7F6-435E-88FC-429BD4FD995A}"/>
              </a:ext>
            </a:extLst>
          </p:cNvPr>
          <p:cNvSpPr/>
          <p:nvPr/>
        </p:nvSpPr>
        <p:spPr>
          <a:xfrm>
            <a:off x="1089870" y="193459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0FC789B3-6BAB-43CA-A7ED-00470D2E469D}"/>
              </a:ext>
            </a:extLst>
          </p:cNvPr>
          <p:cNvSpPr/>
          <p:nvPr/>
        </p:nvSpPr>
        <p:spPr>
          <a:xfrm>
            <a:off x="1089870" y="234444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E219145A-16FF-4632-9F27-43B15690EBD5}"/>
              </a:ext>
            </a:extLst>
          </p:cNvPr>
          <p:cNvSpPr/>
          <p:nvPr/>
        </p:nvSpPr>
        <p:spPr>
          <a:xfrm>
            <a:off x="1069766" y="275947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9F6295F5-49A7-4DAD-B289-DC9705C0FBC8}"/>
              </a:ext>
            </a:extLst>
          </p:cNvPr>
          <p:cNvSpPr/>
          <p:nvPr/>
        </p:nvSpPr>
        <p:spPr>
          <a:xfrm>
            <a:off x="1079247" y="316932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15873747-A88F-4F22-A400-7C448B536FCA}"/>
              </a:ext>
            </a:extLst>
          </p:cNvPr>
          <p:cNvSpPr/>
          <p:nvPr/>
        </p:nvSpPr>
        <p:spPr>
          <a:xfrm>
            <a:off x="151343" y="35843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39CBBCF0-8B61-4E27-B013-F56F48B23CE4}"/>
              </a:ext>
            </a:extLst>
          </p:cNvPr>
          <p:cNvSpPr/>
          <p:nvPr/>
        </p:nvSpPr>
        <p:spPr>
          <a:xfrm>
            <a:off x="609134" y="355772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B9AD97E5-46AE-464C-9C17-4EA1A1DAB968}"/>
              </a:ext>
            </a:extLst>
          </p:cNvPr>
          <p:cNvSpPr/>
          <p:nvPr/>
        </p:nvSpPr>
        <p:spPr>
          <a:xfrm>
            <a:off x="151343" y="39942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76FE652D-2CB8-4804-A81F-E2AFEF99EBCC}"/>
              </a:ext>
            </a:extLst>
          </p:cNvPr>
          <p:cNvSpPr/>
          <p:nvPr/>
        </p:nvSpPr>
        <p:spPr>
          <a:xfrm>
            <a:off x="609134" y="396757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72CE7557-E2F4-4DFB-AF86-88CDBFAA459F}"/>
              </a:ext>
            </a:extLst>
          </p:cNvPr>
          <p:cNvSpPr/>
          <p:nvPr/>
        </p:nvSpPr>
        <p:spPr>
          <a:xfrm>
            <a:off x="128890" y="440406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BA69AA0C-8412-49E1-B8D5-CF13F5D7B615}"/>
              </a:ext>
            </a:extLst>
          </p:cNvPr>
          <p:cNvSpPr/>
          <p:nvPr/>
        </p:nvSpPr>
        <p:spPr>
          <a:xfrm>
            <a:off x="586681" y="437742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FB66B6B2-96E5-4232-A126-B83D700FF881}"/>
              </a:ext>
            </a:extLst>
          </p:cNvPr>
          <p:cNvSpPr/>
          <p:nvPr/>
        </p:nvSpPr>
        <p:spPr>
          <a:xfrm>
            <a:off x="128890" y="481391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F3FA22C6-0C39-43D7-844F-25C2D5E71ED8}"/>
              </a:ext>
            </a:extLst>
          </p:cNvPr>
          <p:cNvSpPr/>
          <p:nvPr/>
        </p:nvSpPr>
        <p:spPr>
          <a:xfrm>
            <a:off x="586681" y="478727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C1F45655-DABA-4962-892D-5B726D3D552F}"/>
              </a:ext>
            </a:extLst>
          </p:cNvPr>
          <p:cNvSpPr/>
          <p:nvPr/>
        </p:nvSpPr>
        <p:spPr>
          <a:xfrm>
            <a:off x="108786" y="522894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02C4A1D7-5D17-49E8-9518-5B706ECCFD60}"/>
              </a:ext>
            </a:extLst>
          </p:cNvPr>
          <p:cNvSpPr/>
          <p:nvPr/>
        </p:nvSpPr>
        <p:spPr>
          <a:xfrm>
            <a:off x="566577" y="520231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ED7FBAC9-1B98-4175-9DB3-3243C4E0BD6F}"/>
              </a:ext>
            </a:extLst>
          </p:cNvPr>
          <p:cNvSpPr/>
          <p:nvPr/>
        </p:nvSpPr>
        <p:spPr>
          <a:xfrm>
            <a:off x="118267" y="563879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36868F20-1C5A-4137-88DC-DE18AA6355E4}"/>
              </a:ext>
            </a:extLst>
          </p:cNvPr>
          <p:cNvSpPr/>
          <p:nvPr/>
        </p:nvSpPr>
        <p:spPr>
          <a:xfrm>
            <a:off x="576058" y="561216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FAA036D2-17D9-4920-A074-9C7C155F6C54}"/>
              </a:ext>
            </a:extLst>
          </p:cNvPr>
          <p:cNvSpPr/>
          <p:nvPr/>
        </p:nvSpPr>
        <p:spPr>
          <a:xfrm>
            <a:off x="1106396" y="35843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1E11D16E-4011-433E-A479-033788CD36AA}"/>
              </a:ext>
            </a:extLst>
          </p:cNvPr>
          <p:cNvSpPr/>
          <p:nvPr/>
        </p:nvSpPr>
        <p:spPr>
          <a:xfrm>
            <a:off x="1106396" y="39942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C746AAA3-CE61-4FB3-BC7B-2C783081C973}"/>
              </a:ext>
            </a:extLst>
          </p:cNvPr>
          <p:cNvSpPr/>
          <p:nvPr/>
        </p:nvSpPr>
        <p:spPr>
          <a:xfrm>
            <a:off x="1083943" y="440406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304F7E11-D45F-4DE6-A24A-DC6867F2C5DB}"/>
              </a:ext>
            </a:extLst>
          </p:cNvPr>
          <p:cNvSpPr/>
          <p:nvPr/>
        </p:nvSpPr>
        <p:spPr>
          <a:xfrm>
            <a:off x="1083943" y="481391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42798BAA-2F21-4AA2-ACE5-1D434A1B92C3}"/>
              </a:ext>
            </a:extLst>
          </p:cNvPr>
          <p:cNvSpPr/>
          <p:nvPr/>
        </p:nvSpPr>
        <p:spPr>
          <a:xfrm>
            <a:off x="1063839" y="522894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5F00A7FE-8800-46EC-8D44-53FBEE3EACBF}"/>
              </a:ext>
            </a:extLst>
          </p:cNvPr>
          <p:cNvSpPr/>
          <p:nvPr/>
        </p:nvSpPr>
        <p:spPr>
          <a:xfrm>
            <a:off x="1073320" y="563879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E8DB06D9-BA3F-43C8-BB3C-F975CBCEC32E}"/>
              </a:ext>
            </a:extLst>
          </p:cNvPr>
          <p:cNvSpPr/>
          <p:nvPr/>
        </p:nvSpPr>
        <p:spPr>
          <a:xfrm>
            <a:off x="1624806" y="113707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89C3C56C-6198-4399-A097-C018B4D654C8}"/>
              </a:ext>
            </a:extLst>
          </p:cNvPr>
          <p:cNvSpPr/>
          <p:nvPr/>
        </p:nvSpPr>
        <p:spPr>
          <a:xfrm>
            <a:off x="1690659" y="149810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32A1DC02-C4F4-42BB-AD60-AA4EAE82198B}"/>
              </a:ext>
            </a:extLst>
          </p:cNvPr>
          <p:cNvSpPr/>
          <p:nvPr/>
        </p:nvSpPr>
        <p:spPr>
          <a:xfrm>
            <a:off x="1668206" y="19079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B933F9-9168-49EE-B34E-E83A4DDFE778}"/>
              </a:ext>
            </a:extLst>
          </p:cNvPr>
          <p:cNvSpPr/>
          <p:nvPr/>
        </p:nvSpPr>
        <p:spPr>
          <a:xfrm>
            <a:off x="1668206" y="23178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A7AC1E0B-E753-4409-8050-1D6D22FB11B8}"/>
              </a:ext>
            </a:extLst>
          </p:cNvPr>
          <p:cNvSpPr/>
          <p:nvPr/>
        </p:nvSpPr>
        <p:spPr>
          <a:xfrm>
            <a:off x="1648102" y="273284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63EAD2AE-7258-48F0-9007-B280A6E9C19D}"/>
              </a:ext>
            </a:extLst>
          </p:cNvPr>
          <p:cNvSpPr/>
          <p:nvPr/>
        </p:nvSpPr>
        <p:spPr>
          <a:xfrm>
            <a:off x="1657583" y="314269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210A909F-E101-4C7D-BC2E-ADAE352270D1}"/>
              </a:ext>
            </a:extLst>
          </p:cNvPr>
          <p:cNvSpPr/>
          <p:nvPr/>
        </p:nvSpPr>
        <p:spPr>
          <a:xfrm>
            <a:off x="1684732" y="355772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51DE9A5-AEEB-40AC-AF79-AE76CDE7FA6E}"/>
              </a:ext>
            </a:extLst>
          </p:cNvPr>
          <p:cNvSpPr/>
          <p:nvPr/>
        </p:nvSpPr>
        <p:spPr>
          <a:xfrm>
            <a:off x="1684732" y="396757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784CA098-62DF-4636-97E8-F89E672CAAD3}"/>
              </a:ext>
            </a:extLst>
          </p:cNvPr>
          <p:cNvSpPr/>
          <p:nvPr/>
        </p:nvSpPr>
        <p:spPr>
          <a:xfrm>
            <a:off x="1662279" y="437742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4909F327-C5C8-4245-B001-4C714DB05F06}"/>
              </a:ext>
            </a:extLst>
          </p:cNvPr>
          <p:cNvSpPr/>
          <p:nvPr/>
        </p:nvSpPr>
        <p:spPr>
          <a:xfrm>
            <a:off x="1662279" y="478727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2465F8BC-F8C9-4415-852C-295D0DE5E4BF}"/>
              </a:ext>
            </a:extLst>
          </p:cNvPr>
          <p:cNvSpPr/>
          <p:nvPr/>
        </p:nvSpPr>
        <p:spPr>
          <a:xfrm>
            <a:off x="1642175" y="520231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FB4A16E5-AFCA-4F00-BEA3-85CA81BBCF46}"/>
              </a:ext>
            </a:extLst>
          </p:cNvPr>
          <p:cNvSpPr/>
          <p:nvPr/>
        </p:nvSpPr>
        <p:spPr>
          <a:xfrm>
            <a:off x="1651656" y="561216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FAA11B2C-1E75-4F1D-924E-561B45BB87E3}"/>
              </a:ext>
            </a:extLst>
          </p:cNvPr>
          <p:cNvSpPr txBox="1"/>
          <p:nvPr/>
        </p:nvSpPr>
        <p:spPr>
          <a:xfrm>
            <a:off x="5918447" y="0"/>
            <a:ext cx="17873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04432376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b="65700"/>
          <a:stretch/>
        </p:blipFill>
        <p:spPr>
          <a:xfrm>
            <a:off x="4085137" y="2366962"/>
            <a:ext cx="7579408" cy="4177529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918447" y="0"/>
            <a:ext cx="1997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103483304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32421" b="31885"/>
          <a:stretch/>
        </p:blipFill>
        <p:spPr>
          <a:xfrm>
            <a:off x="3928382" y="1785808"/>
            <a:ext cx="7749812" cy="4445175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6" y="1478872"/>
            <a:ext cx="328942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7" y="1452238"/>
            <a:ext cx="328942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6" y="1888724"/>
            <a:ext cx="328942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7" y="1862090"/>
            <a:ext cx="328942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3" y="2298576"/>
            <a:ext cx="328942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4" y="2271942"/>
            <a:ext cx="328942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3" y="2708428"/>
            <a:ext cx="328942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4" y="2681794"/>
            <a:ext cx="328942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9" y="3123459"/>
            <a:ext cx="328942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20" y="3096825"/>
            <a:ext cx="328942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10" y="3533311"/>
            <a:ext cx="328942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1" y="3506677"/>
            <a:ext cx="328942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5" y="1468514"/>
            <a:ext cx="328942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9" y="1888724"/>
            <a:ext cx="328942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6" y="2298576"/>
            <a:ext cx="328942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6" y="2708428"/>
            <a:ext cx="328942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2" y="3123459"/>
            <a:ext cx="328942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3" y="3533311"/>
            <a:ext cx="328942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9" y="3948342"/>
            <a:ext cx="328942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50" y="3921708"/>
            <a:ext cx="328942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9" y="4358194"/>
            <a:ext cx="328942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50" y="4331560"/>
            <a:ext cx="328942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6" y="4768046"/>
            <a:ext cx="328942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7" y="4741412"/>
            <a:ext cx="328942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6" y="5177898"/>
            <a:ext cx="328942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7" y="5151264"/>
            <a:ext cx="328942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2" y="5592929"/>
            <a:ext cx="328942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3" y="5566295"/>
            <a:ext cx="328942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3" y="6002781"/>
            <a:ext cx="328942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4" y="5976147"/>
            <a:ext cx="328942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2" y="3948342"/>
            <a:ext cx="328942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2" y="4358194"/>
            <a:ext cx="328942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9" y="4768046"/>
            <a:ext cx="328942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9" y="5177898"/>
            <a:ext cx="328942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5" y="5592929"/>
            <a:ext cx="328942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6" y="6002781"/>
            <a:ext cx="328942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2" y="1501064"/>
            <a:ext cx="328942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5" y="1862090"/>
            <a:ext cx="328942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2" y="2271942"/>
            <a:ext cx="328942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2" y="2681794"/>
            <a:ext cx="328942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8" y="3096825"/>
            <a:ext cx="328942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9" y="3506677"/>
            <a:ext cx="328942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8" y="3921708"/>
            <a:ext cx="328942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8" y="4331560"/>
            <a:ext cx="328942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5" y="4741412"/>
            <a:ext cx="328942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5" y="5151264"/>
            <a:ext cx="328942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1" y="5566295"/>
            <a:ext cx="328942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2" y="5976147"/>
            <a:ext cx="328942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918446" y="0"/>
            <a:ext cx="24025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101</a:t>
            </a:r>
          </a:p>
        </p:txBody>
      </p:sp>
    </p:spTree>
    <p:extLst>
      <p:ext uri="{BB962C8B-B14F-4D97-AF65-F5344CB8AC3E}">
        <p14:creationId xmlns:p14="http://schemas.microsoft.com/office/powerpoint/2010/main" val="352371565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65700"/>
          <a:stretch/>
        </p:blipFill>
        <p:spPr>
          <a:xfrm>
            <a:off x="4229381" y="1933303"/>
            <a:ext cx="7318708" cy="4033839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918447" y="0"/>
            <a:ext cx="2089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102</a:t>
            </a:r>
          </a:p>
        </p:txBody>
      </p:sp>
    </p:spTree>
    <p:extLst>
      <p:ext uri="{BB962C8B-B14F-4D97-AF65-F5344CB8AC3E}">
        <p14:creationId xmlns:p14="http://schemas.microsoft.com/office/powerpoint/2010/main" val="396690617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b="66701"/>
          <a:stretch/>
        </p:blipFill>
        <p:spPr>
          <a:xfrm>
            <a:off x="4322717" y="2173469"/>
            <a:ext cx="7237500" cy="3900759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604937" y="117565"/>
            <a:ext cx="2337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103</a:t>
            </a:r>
          </a:p>
        </p:txBody>
      </p:sp>
    </p:spTree>
    <p:extLst>
      <p:ext uri="{BB962C8B-B14F-4D97-AF65-F5344CB8AC3E}">
        <p14:creationId xmlns:p14="http://schemas.microsoft.com/office/powerpoint/2010/main" val="299395113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33027" b="33570"/>
          <a:stretch/>
        </p:blipFill>
        <p:spPr>
          <a:xfrm>
            <a:off x="3512820" y="1298406"/>
            <a:ext cx="7891054" cy="4266371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918446" y="0"/>
            <a:ext cx="2337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104</a:t>
            </a:r>
          </a:p>
        </p:txBody>
      </p:sp>
    </p:spTree>
    <p:extLst>
      <p:ext uri="{BB962C8B-B14F-4D97-AF65-F5344CB8AC3E}">
        <p14:creationId xmlns:p14="http://schemas.microsoft.com/office/powerpoint/2010/main" val="136220485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66646"/>
          <a:stretch/>
        </p:blipFill>
        <p:spPr>
          <a:xfrm>
            <a:off x="2964180" y="1616037"/>
            <a:ext cx="8988333" cy="4923419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918446" y="0"/>
            <a:ext cx="1827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105</a:t>
            </a:r>
          </a:p>
        </p:txBody>
      </p:sp>
    </p:spTree>
    <p:extLst>
      <p:ext uri="{BB962C8B-B14F-4D97-AF65-F5344CB8AC3E}">
        <p14:creationId xmlns:p14="http://schemas.microsoft.com/office/powerpoint/2010/main" val="81734930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b="67510"/>
          <a:stretch/>
        </p:blipFill>
        <p:spPr>
          <a:xfrm>
            <a:off x="3547246" y="1887174"/>
            <a:ext cx="8353686" cy="4448311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4807131" y="0"/>
            <a:ext cx="2419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106</a:t>
            </a:r>
          </a:p>
        </p:txBody>
      </p:sp>
    </p:spTree>
    <p:extLst>
      <p:ext uri="{BB962C8B-B14F-4D97-AF65-F5344CB8AC3E}">
        <p14:creationId xmlns:p14="http://schemas.microsoft.com/office/powerpoint/2010/main" val="362627625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33024" b="33559"/>
          <a:stretch/>
        </p:blipFill>
        <p:spPr>
          <a:xfrm>
            <a:off x="3547244" y="2024742"/>
            <a:ext cx="8204607" cy="4493623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4376057" y="0"/>
            <a:ext cx="28503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107</a:t>
            </a:r>
          </a:p>
        </p:txBody>
      </p:sp>
    </p:spTree>
    <p:extLst>
      <p:ext uri="{BB962C8B-B14F-4D97-AF65-F5344CB8AC3E}">
        <p14:creationId xmlns:p14="http://schemas.microsoft.com/office/powerpoint/2010/main" val="426277705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-2629" t="65640" r="2629" b="-1070"/>
          <a:stretch/>
        </p:blipFill>
        <p:spPr>
          <a:xfrm>
            <a:off x="3547245" y="2233749"/>
            <a:ext cx="7963324" cy="4624251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4898571" y="0"/>
            <a:ext cx="2327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108</a:t>
            </a:r>
          </a:p>
        </p:txBody>
      </p:sp>
    </p:spTree>
    <p:extLst>
      <p:ext uri="{BB962C8B-B14F-4D97-AF65-F5344CB8AC3E}">
        <p14:creationId xmlns:p14="http://schemas.microsoft.com/office/powerpoint/2010/main" val="328818537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b="66301"/>
          <a:stretch/>
        </p:blipFill>
        <p:spPr>
          <a:xfrm>
            <a:off x="3493108" y="1298690"/>
            <a:ext cx="8698892" cy="4677457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355771" y="0"/>
            <a:ext cx="1870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109</a:t>
            </a:r>
          </a:p>
        </p:txBody>
      </p:sp>
    </p:spTree>
    <p:extLst>
      <p:ext uri="{BB962C8B-B14F-4D97-AF65-F5344CB8AC3E}">
        <p14:creationId xmlns:p14="http://schemas.microsoft.com/office/powerpoint/2010/main" val="140005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B22CD53-BEF2-4D21-9738-69C6161B9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498" y="1455939"/>
            <a:ext cx="8318489" cy="4484102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E81915F8-6712-4B34-8F28-6E4362AA7CAA}"/>
              </a:ext>
            </a:extLst>
          </p:cNvPr>
          <p:cNvSpPr/>
          <p:nvPr/>
        </p:nvSpPr>
        <p:spPr>
          <a:xfrm>
            <a:off x="1169325" y="11142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B12ACF2C-AD07-4040-A15A-585C55AC8022}"/>
              </a:ext>
            </a:extLst>
          </p:cNvPr>
          <p:cNvSpPr/>
          <p:nvPr/>
        </p:nvSpPr>
        <p:spPr>
          <a:xfrm>
            <a:off x="1627116" y="108765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0ADEA38C-EF09-4C8A-AF16-2F8C195C9524}"/>
              </a:ext>
            </a:extLst>
          </p:cNvPr>
          <p:cNvSpPr/>
          <p:nvPr/>
        </p:nvSpPr>
        <p:spPr>
          <a:xfrm>
            <a:off x="1169325" y="15241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914AB089-3FC6-4AF5-A074-BF5A6B8A8213}"/>
              </a:ext>
            </a:extLst>
          </p:cNvPr>
          <p:cNvSpPr/>
          <p:nvPr/>
        </p:nvSpPr>
        <p:spPr>
          <a:xfrm>
            <a:off x="1627116" y="14975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8DE9C61B-D911-4114-968C-38595A555406}"/>
              </a:ext>
            </a:extLst>
          </p:cNvPr>
          <p:cNvSpPr/>
          <p:nvPr/>
        </p:nvSpPr>
        <p:spPr>
          <a:xfrm>
            <a:off x="1146872" y="19339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71EB6F6D-7D07-4A1B-96D1-1A4B8109336B}"/>
              </a:ext>
            </a:extLst>
          </p:cNvPr>
          <p:cNvSpPr/>
          <p:nvPr/>
        </p:nvSpPr>
        <p:spPr>
          <a:xfrm>
            <a:off x="1604663" y="19073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857BE98C-2B12-44CA-8478-F786601427C0}"/>
              </a:ext>
            </a:extLst>
          </p:cNvPr>
          <p:cNvSpPr/>
          <p:nvPr/>
        </p:nvSpPr>
        <p:spPr>
          <a:xfrm>
            <a:off x="1146872" y="23438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DF23E23-A649-4058-8355-7EFA7EF53DAA}"/>
              </a:ext>
            </a:extLst>
          </p:cNvPr>
          <p:cNvSpPr/>
          <p:nvPr/>
        </p:nvSpPr>
        <p:spPr>
          <a:xfrm>
            <a:off x="1604663" y="23172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9756467-66B6-49AC-AC1C-A8AB78035502}"/>
              </a:ext>
            </a:extLst>
          </p:cNvPr>
          <p:cNvSpPr/>
          <p:nvPr/>
        </p:nvSpPr>
        <p:spPr>
          <a:xfrm>
            <a:off x="1126768" y="27588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A8DE30CE-97CC-452D-8E3C-E97C4355BE0F}"/>
              </a:ext>
            </a:extLst>
          </p:cNvPr>
          <p:cNvSpPr/>
          <p:nvPr/>
        </p:nvSpPr>
        <p:spPr>
          <a:xfrm>
            <a:off x="1584559" y="273224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CF5B9FC5-576A-4A85-8541-2DCC26008709}"/>
              </a:ext>
            </a:extLst>
          </p:cNvPr>
          <p:cNvSpPr/>
          <p:nvPr/>
        </p:nvSpPr>
        <p:spPr>
          <a:xfrm>
            <a:off x="1136249" y="31687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62E27123-A9B3-404F-8C37-1633888D1E63}"/>
              </a:ext>
            </a:extLst>
          </p:cNvPr>
          <p:cNvSpPr/>
          <p:nvPr/>
        </p:nvSpPr>
        <p:spPr>
          <a:xfrm>
            <a:off x="1594040" y="31420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D3D9143C-A7F8-4D13-ABB8-3A0EA546B197}"/>
              </a:ext>
            </a:extLst>
          </p:cNvPr>
          <p:cNvSpPr/>
          <p:nvPr/>
        </p:nvSpPr>
        <p:spPr>
          <a:xfrm>
            <a:off x="2123884" y="110393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6FD38554-E8EF-4C9A-9FD7-70142A4744AB}"/>
              </a:ext>
            </a:extLst>
          </p:cNvPr>
          <p:cNvSpPr/>
          <p:nvPr/>
        </p:nvSpPr>
        <p:spPr>
          <a:xfrm>
            <a:off x="2124378" y="15241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352D188C-BF89-49E8-A24B-A279CD6CBE77}"/>
              </a:ext>
            </a:extLst>
          </p:cNvPr>
          <p:cNvSpPr/>
          <p:nvPr/>
        </p:nvSpPr>
        <p:spPr>
          <a:xfrm>
            <a:off x="2101925" y="19339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E7278A3A-B1D8-42FC-80DD-DB51B202157E}"/>
              </a:ext>
            </a:extLst>
          </p:cNvPr>
          <p:cNvSpPr/>
          <p:nvPr/>
        </p:nvSpPr>
        <p:spPr>
          <a:xfrm>
            <a:off x="2101925" y="23438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D80E4C8-B187-4CF1-A96F-F4D1CA602797}"/>
              </a:ext>
            </a:extLst>
          </p:cNvPr>
          <p:cNvSpPr/>
          <p:nvPr/>
        </p:nvSpPr>
        <p:spPr>
          <a:xfrm>
            <a:off x="2081821" y="27588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7985DDB5-29CD-4DFF-A300-1074815BC80E}"/>
              </a:ext>
            </a:extLst>
          </p:cNvPr>
          <p:cNvSpPr/>
          <p:nvPr/>
        </p:nvSpPr>
        <p:spPr>
          <a:xfrm>
            <a:off x="2091302" y="31687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81F334C5-BC81-4F69-BD4A-71E8AECBEF4F}"/>
              </a:ext>
            </a:extLst>
          </p:cNvPr>
          <p:cNvSpPr/>
          <p:nvPr/>
        </p:nvSpPr>
        <p:spPr>
          <a:xfrm>
            <a:off x="1163398" y="35837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7C9FDE7D-2731-415B-8504-47278EB22CAD}"/>
              </a:ext>
            </a:extLst>
          </p:cNvPr>
          <p:cNvSpPr/>
          <p:nvPr/>
        </p:nvSpPr>
        <p:spPr>
          <a:xfrm>
            <a:off x="1621189" y="355712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B105AE87-E437-4DA7-A68D-397597A61186}"/>
              </a:ext>
            </a:extLst>
          </p:cNvPr>
          <p:cNvSpPr/>
          <p:nvPr/>
        </p:nvSpPr>
        <p:spPr>
          <a:xfrm>
            <a:off x="1163398" y="39936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6865FDCB-57E4-423A-990F-4011C9E5026C}"/>
              </a:ext>
            </a:extLst>
          </p:cNvPr>
          <p:cNvSpPr/>
          <p:nvPr/>
        </p:nvSpPr>
        <p:spPr>
          <a:xfrm>
            <a:off x="1621189" y="396697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6AED955B-53D3-42EA-B280-CF99E41F1573}"/>
              </a:ext>
            </a:extLst>
          </p:cNvPr>
          <p:cNvSpPr/>
          <p:nvPr/>
        </p:nvSpPr>
        <p:spPr>
          <a:xfrm>
            <a:off x="1140945" y="44034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D9E6AC10-3415-49DD-9D56-285588EC61E5}"/>
              </a:ext>
            </a:extLst>
          </p:cNvPr>
          <p:cNvSpPr/>
          <p:nvPr/>
        </p:nvSpPr>
        <p:spPr>
          <a:xfrm>
            <a:off x="1598736" y="437683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4B058185-1FBF-482E-9553-EBEB9F9F8BFB}"/>
              </a:ext>
            </a:extLst>
          </p:cNvPr>
          <p:cNvSpPr/>
          <p:nvPr/>
        </p:nvSpPr>
        <p:spPr>
          <a:xfrm>
            <a:off x="1140945" y="481331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5AEA1A8C-6079-4216-9101-4CFD85F6275A}"/>
              </a:ext>
            </a:extLst>
          </p:cNvPr>
          <p:cNvSpPr/>
          <p:nvPr/>
        </p:nvSpPr>
        <p:spPr>
          <a:xfrm>
            <a:off x="1598736" y="478668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472C47FC-41D4-4E8F-A3FE-019788268CBB}"/>
              </a:ext>
            </a:extLst>
          </p:cNvPr>
          <p:cNvSpPr/>
          <p:nvPr/>
        </p:nvSpPr>
        <p:spPr>
          <a:xfrm>
            <a:off x="1120841" y="52283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6AD2CA50-1375-4CB3-940E-7E3EE4C70ED2}"/>
              </a:ext>
            </a:extLst>
          </p:cNvPr>
          <p:cNvSpPr/>
          <p:nvPr/>
        </p:nvSpPr>
        <p:spPr>
          <a:xfrm>
            <a:off x="1578632" y="520171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7F4E7BF2-3543-44C9-9710-3702FE89B153}"/>
              </a:ext>
            </a:extLst>
          </p:cNvPr>
          <p:cNvSpPr/>
          <p:nvPr/>
        </p:nvSpPr>
        <p:spPr>
          <a:xfrm>
            <a:off x="1130322" y="563819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1867E4EC-89FD-443B-9E35-D75020B88305}"/>
              </a:ext>
            </a:extLst>
          </p:cNvPr>
          <p:cNvSpPr/>
          <p:nvPr/>
        </p:nvSpPr>
        <p:spPr>
          <a:xfrm>
            <a:off x="1588113" y="561156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E555C5F1-91F9-4881-89E5-2B63868017BD}"/>
              </a:ext>
            </a:extLst>
          </p:cNvPr>
          <p:cNvSpPr/>
          <p:nvPr/>
        </p:nvSpPr>
        <p:spPr>
          <a:xfrm>
            <a:off x="2118451" y="35837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6F6142BA-6FD3-45A1-AB75-2C7E614DF24B}"/>
              </a:ext>
            </a:extLst>
          </p:cNvPr>
          <p:cNvSpPr/>
          <p:nvPr/>
        </p:nvSpPr>
        <p:spPr>
          <a:xfrm>
            <a:off x="2118451" y="39936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6AA5FAEA-3BE7-4CF1-B07D-3F850193E47A}"/>
              </a:ext>
            </a:extLst>
          </p:cNvPr>
          <p:cNvSpPr/>
          <p:nvPr/>
        </p:nvSpPr>
        <p:spPr>
          <a:xfrm>
            <a:off x="2095998" y="44034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7B402708-A3EA-4A8B-971F-30746DBED0E3}"/>
              </a:ext>
            </a:extLst>
          </p:cNvPr>
          <p:cNvSpPr/>
          <p:nvPr/>
        </p:nvSpPr>
        <p:spPr>
          <a:xfrm>
            <a:off x="2095998" y="481331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AA6E04F2-5689-4B94-A85A-EBD0F888BD03}"/>
              </a:ext>
            </a:extLst>
          </p:cNvPr>
          <p:cNvSpPr/>
          <p:nvPr/>
        </p:nvSpPr>
        <p:spPr>
          <a:xfrm>
            <a:off x="2075894" y="52283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C2BC756F-A4C5-4A97-95EC-19FDC5F7840F}"/>
              </a:ext>
            </a:extLst>
          </p:cNvPr>
          <p:cNvSpPr/>
          <p:nvPr/>
        </p:nvSpPr>
        <p:spPr>
          <a:xfrm>
            <a:off x="2085375" y="563819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9568695C-8C66-4522-9D7D-7BB65BC753BC}"/>
              </a:ext>
            </a:extLst>
          </p:cNvPr>
          <p:cNvSpPr/>
          <p:nvPr/>
        </p:nvSpPr>
        <p:spPr>
          <a:xfrm>
            <a:off x="2636861" y="113648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C2FDE539-87B3-48CC-8684-77A1EB42F376}"/>
              </a:ext>
            </a:extLst>
          </p:cNvPr>
          <p:cNvSpPr/>
          <p:nvPr/>
        </p:nvSpPr>
        <p:spPr>
          <a:xfrm>
            <a:off x="2702714" y="14975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DFB0EF7E-8CA2-4AEC-A13C-DA3AB97EC949}"/>
              </a:ext>
            </a:extLst>
          </p:cNvPr>
          <p:cNvSpPr/>
          <p:nvPr/>
        </p:nvSpPr>
        <p:spPr>
          <a:xfrm>
            <a:off x="2680261" y="19073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9FC8E729-47D3-46C7-9F72-032792526F5C}"/>
              </a:ext>
            </a:extLst>
          </p:cNvPr>
          <p:cNvSpPr/>
          <p:nvPr/>
        </p:nvSpPr>
        <p:spPr>
          <a:xfrm>
            <a:off x="2680261" y="23172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A01441B3-FE5C-4B71-83B0-85697B21DF81}"/>
              </a:ext>
            </a:extLst>
          </p:cNvPr>
          <p:cNvSpPr/>
          <p:nvPr/>
        </p:nvSpPr>
        <p:spPr>
          <a:xfrm>
            <a:off x="2660157" y="273224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E44616B1-137E-4A6A-BFC4-C7B957C6AA73}"/>
              </a:ext>
            </a:extLst>
          </p:cNvPr>
          <p:cNvSpPr/>
          <p:nvPr/>
        </p:nvSpPr>
        <p:spPr>
          <a:xfrm>
            <a:off x="2669638" y="31420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68F024A4-AC3C-4D74-9AE2-EA4377DC27D1}"/>
              </a:ext>
            </a:extLst>
          </p:cNvPr>
          <p:cNvSpPr/>
          <p:nvPr/>
        </p:nvSpPr>
        <p:spPr>
          <a:xfrm>
            <a:off x="2696787" y="355712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1730C6AA-72A2-4F41-8445-E58B4E2E817B}"/>
              </a:ext>
            </a:extLst>
          </p:cNvPr>
          <p:cNvSpPr/>
          <p:nvPr/>
        </p:nvSpPr>
        <p:spPr>
          <a:xfrm>
            <a:off x="2696787" y="396697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31FBC176-8657-44B8-8FD9-BC2FB1C62E53}"/>
              </a:ext>
            </a:extLst>
          </p:cNvPr>
          <p:cNvSpPr/>
          <p:nvPr/>
        </p:nvSpPr>
        <p:spPr>
          <a:xfrm>
            <a:off x="2674334" y="437683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84F28B22-177E-449D-B2E7-EA922A143E20}"/>
              </a:ext>
            </a:extLst>
          </p:cNvPr>
          <p:cNvSpPr/>
          <p:nvPr/>
        </p:nvSpPr>
        <p:spPr>
          <a:xfrm>
            <a:off x="2674334" y="478668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DEFE91ED-416A-456D-9C29-33702F24DCED}"/>
              </a:ext>
            </a:extLst>
          </p:cNvPr>
          <p:cNvSpPr/>
          <p:nvPr/>
        </p:nvSpPr>
        <p:spPr>
          <a:xfrm>
            <a:off x="2654230" y="520171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A9560EFB-F341-4A2A-85B1-EE02EBEF353D}"/>
              </a:ext>
            </a:extLst>
          </p:cNvPr>
          <p:cNvSpPr/>
          <p:nvPr/>
        </p:nvSpPr>
        <p:spPr>
          <a:xfrm>
            <a:off x="2663711" y="561156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E8822B8B-4C2C-4288-A46D-4CA28B838122}"/>
              </a:ext>
            </a:extLst>
          </p:cNvPr>
          <p:cNvSpPr txBox="1"/>
          <p:nvPr/>
        </p:nvSpPr>
        <p:spPr>
          <a:xfrm>
            <a:off x="5918447" y="0"/>
            <a:ext cx="1032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58520957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34508" b="32891"/>
          <a:stretch/>
        </p:blipFill>
        <p:spPr>
          <a:xfrm>
            <a:off x="2499768" y="1646599"/>
            <a:ext cx="9139238" cy="4754202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068389" y="0"/>
            <a:ext cx="21580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110</a:t>
            </a:r>
          </a:p>
        </p:txBody>
      </p:sp>
    </p:spTree>
    <p:extLst>
      <p:ext uri="{BB962C8B-B14F-4D97-AF65-F5344CB8AC3E}">
        <p14:creationId xmlns:p14="http://schemas.microsoft.com/office/powerpoint/2010/main" val="267544773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68187"/>
          <a:stretch/>
        </p:blipFill>
        <p:spPr>
          <a:xfrm>
            <a:off x="3074534" y="1724297"/>
            <a:ext cx="8802872" cy="4468448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4532811" y="0"/>
            <a:ext cx="26936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111</a:t>
            </a:r>
          </a:p>
        </p:txBody>
      </p:sp>
    </p:spTree>
    <p:extLst>
      <p:ext uri="{BB962C8B-B14F-4D97-AF65-F5344CB8AC3E}">
        <p14:creationId xmlns:p14="http://schemas.microsoft.com/office/powerpoint/2010/main" val="377644652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b="66495"/>
          <a:stretch/>
        </p:blipFill>
        <p:spPr>
          <a:xfrm>
            <a:off x="3595959" y="1791107"/>
            <a:ext cx="8434335" cy="4570504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4519749" y="0"/>
            <a:ext cx="2706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112</a:t>
            </a:r>
          </a:p>
        </p:txBody>
      </p:sp>
    </p:spTree>
    <p:extLst>
      <p:ext uri="{BB962C8B-B14F-4D97-AF65-F5344CB8AC3E}">
        <p14:creationId xmlns:p14="http://schemas.microsoft.com/office/powerpoint/2010/main" val="80024220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33777" b="32415"/>
          <a:stretch/>
        </p:blipFill>
        <p:spPr>
          <a:xfrm>
            <a:off x="3439206" y="1554480"/>
            <a:ext cx="8170146" cy="4467497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4898571" y="0"/>
            <a:ext cx="2327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113</a:t>
            </a:r>
          </a:p>
        </p:txBody>
      </p:sp>
    </p:spTree>
    <p:extLst>
      <p:ext uri="{BB962C8B-B14F-4D97-AF65-F5344CB8AC3E}">
        <p14:creationId xmlns:p14="http://schemas.microsoft.com/office/powerpoint/2010/main" val="162453750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66768"/>
          <a:stretch/>
        </p:blipFill>
        <p:spPr>
          <a:xfrm>
            <a:off x="3034255" y="1318347"/>
            <a:ext cx="8748441" cy="4702134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4924697" y="0"/>
            <a:ext cx="23017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114</a:t>
            </a:r>
          </a:p>
        </p:txBody>
      </p:sp>
    </p:spTree>
    <p:extLst>
      <p:ext uri="{BB962C8B-B14F-4D97-AF65-F5344CB8AC3E}">
        <p14:creationId xmlns:p14="http://schemas.microsoft.com/office/powerpoint/2010/main" val="160282092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b="65931"/>
          <a:stretch/>
        </p:blipFill>
        <p:spPr>
          <a:xfrm>
            <a:off x="3941579" y="1803082"/>
            <a:ext cx="7822813" cy="4297271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264331" y="0"/>
            <a:ext cx="1962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115</a:t>
            </a:r>
          </a:p>
        </p:txBody>
      </p:sp>
    </p:spTree>
    <p:extLst>
      <p:ext uri="{BB962C8B-B14F-4D97-AF65-F5344CB8AC3E}">
        <p14:creationId xmlns:p14="http://schemas.microsoft.com/office/powerpoint/2010/main" val="36172996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33792" b="32130"/>
          <a:stretch/>
        </p:blipFill>
        <p:spPr>
          <a:xfrm>
            <a:off x="3253312" y="1658984"/>
            <a:ext cx="8511014" cy="4676502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50973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8310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91958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9295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32943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30280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3929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7126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5432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12768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6417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3754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993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91958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32943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3929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5432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6417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7920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5257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890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6242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989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7227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20876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8212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62379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9715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3364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600701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7920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890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989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20876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62379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3364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3192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9295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30280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7126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12768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3754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5257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6242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7227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8212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9715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600701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003074" y="30863"/>
            <a:ext cx="22233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116</a:t>
            </a:r>
          </a:p>
        </p:txBody>
      </p:sp>
    </p:spTree>
    <p:extLst>
      <p:ext uri="{BB962C8B-B14F-4D97-AF65-F5344CB8AC3E}">
        <p14:creationId xmlns:p14="http://schemas.microsoft.com/office/powerpoint/2010/main" val="359447916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68425"/>
          <a:stretch/>
        </p:blipFill>
        <p:spPr>
          <a:xfrm>
            <a:off x="2961865" y="2116184"/>
            <a:ext cx="8414922" cy="4284208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277394" y="0"/>
            <a:ext cx="19490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117</a:t>
            </a:r>
          </a:p>
        </p:txBody>
      </p:sp>
    </p:spTree>
    <p:extLst>
      <p:ext uri="{BB962C8B-B14F-4D97-AF65-F5344CB8AC3E}">
        <p14:creationId xmlns:p14="http://schemas.microsoft.com/office/powerpoint/2010/main" val="210639522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b="66668"/>
          <a:stretch/>
        </p:blipFill>
        <p:spPr>
          <a:xfrm>
            <a:off x="4095885" y="2299064"/>
            <a:ext cx="7248505" cy="3905794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57796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15587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57796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15587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35343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593134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35343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593134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15239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573030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24720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582511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12355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12849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090396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090396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070292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079773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51869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09660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51869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09660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29416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587207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29416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587207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09312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567103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18793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576584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06922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06922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084469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084469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064365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073846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25332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691185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668732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668732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48628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58109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685258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685258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662805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662805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42701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52182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486400" y="0"/>
            <a:ext cx="1700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118</a:t>
            </a:r>
          </a:p>
        </p:txBody>
      </p:sp>
    </p:spTree>
    <p:extLst>
      <p:ext uri="{BB962C8B-B14F-4D97-AF65-F5344CB8AC3E}">
        <p14:creationId xmlns:p14="http://schemas.microsoft.com/office/powerpoint/2010/main" val="294314303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33602" b="32519"/>
          <a:stretch/>
        </p:blipFill>
        <p:spPr>
          <a:xfrm>
            <a:off x="4487770" y="2286001"/>
            <a:ext cx="6749717" cy="3696789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4650377" y="0"/>
            <a:ext cx="25760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119</a:t>
            </a:r>
          </a:p>
        </p:txBody>
      </p:sp>
    </p:spTree>
    <p:extLst>
      <p:ext uri="{BB962C8B-B14F-4D97-AF65-F5344CB8AC3E}">
        <p14:creationId xmlns:p14="http://schemas.microsoft.com/office/powerpoint/2010/main" val="1968063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F16C631-450D-438A-92CE-BF3521D19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2665290" y="1416728"/>
            <a:ext cx="9239125" cy="4980373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41B27B72-4683-45E8-AC43-E0527A7E51F1}"/>
              </a:ext>
            </a:extLst>
          </p:cNvPr>
          <p:cNvSpPr/>
          <p:nvPr/>
        </p:nvSpPr>
        <p:spPr>
          <a:xfrm>
            <a:off x="459110" y="11503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6EE7A5F6-1910-4540-AF93-8B65B20022CB}"/>
              </a:ext>
            </a:extLst>
          </p:cNvPr>
          <p:cNvSpPr/>
          <p:nvPr/>
        </p:nvSpPr>
        <p:spPr>
          <a:xfrm>
            <a:off x="916901" y="11237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B72F1C6-AAC1-4119-9AA3-BCF0161FFB57}"/>
              </a:ext>
            </a:extLst>
          </p:cNvPr>
          <p:cNvSpPr/>
          <p:nvPr/>
        </p:nvSpPr>
        <p:spPr>
          <a:xfrm>
            <a:off x="459110" y="156025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CF5E131B-C2DA-42E0-82B4-DDF1F11EEF12}"/>
              </a:ext>
            </a:extLst>
          </p:cNvPr>
          <p:cNvSpPr/>
          <p:nvPr/>
        </p:nvSpPr>
        <p:spPr>
          <a:xfrm>
            <a:off x="916901" y="153361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66519488-C877-489A-8AE7-8623A217ED9D}"/>
              </a:ext>
            </a:extLst>
          </p:cNvPr>
          <p:cNvSpPr/>
          <p:nvPr/>
        </p:nvSpPr>
        <p:spPr>
          <a:xfrm>
            <a:off x="436657" y="197010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3CDD0768-E701-4D68-B396-780E3E2A5C50}"/>
              </a:ext>
            </a:extLst>
          </p:cNvPr>
          <p:cNvSpPr/>
          <p:nvPr/>
        </p:nvSpPr>
        <p:spPr>
          <a:xfrm>
            <a:off x="894448" y="194346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1F34B5F2-5EED-4F8D-B094-8A5208BCA8B3}"/>
              </a:ext>
            </a:extLst>
          </p:cNvPr>
          <p:cNvSpPr/>
          <p:nvPr/>
        </p:nvSpPr>
        <p:spPr>
          <a:xfrm>
            <a:off x="436657" y="237995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3382D6F4-7DD8-4120-BB7D-AF078D75290D}"/>
              </a:ext>
            </a:extLst>
          </p:cNvPr>
          <p:cNvSpPr/>
          <p:nvPr/>
        </p:nvSpPr>
        <p:spPr>
          <a:xfrm>
            <a:off x="894448" y="235332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E732DE90-E28E-473D-88F9-FFF0EC887753}"/>
              </a:ext>
            </a:extLst>
          </p:cNvPr>
          <p:cNvSpPr/>
          <p:nvPr/>
        </p:nvSpPr>
        <p:spPr>
          <a:xfrm>
            <a:off x="416553" y="279498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A573ED60-2A2D-4E86-829D-F5890B5653D9}"/>
              </a:ext>
            </a:extLst>
          </p:cNvPr>
          <p:cNvSpPr/>
          <p:nvPr/>
        </p:nvSpPr>
        <p:spPr>
          <a:xfrm>
            <a:off x="874344" y="276835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F9359738-DBDE-4B43-88BA-77258FE7FAD5}"/>
              </a:ext>
            </a:extLst>
          </p:cNvPr>
          <p:cNvSpPr/>
          <p:nvPr/>
        </p:nvSpPr>
        <p:spPr>
          <a:xfrm>
            <a:off x="426034" y="320483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B6653866-1F23-4767-B6A0-995FD14F5FCD}"/>
              </a:ext>
            </a:extLst>
          </p:cNvPr>
          <p:cNvSpPr/>
          <p:nvPr/>
        </p:nvSpPr>
        <p:spPr>
          <a:xfrm>
            <a:off x="883825" y="317820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2B94BF30-7B5E-434B-8929-1B178BEA1FD2}"/>
              </a:ext>
            </a:extLst>
          </p:cNvPr>
          <p:cNvSpPr/>
          <p:nvPr/>
        </p:nvSpPr>
        <p:spPr>
          <a:xfrm>
            <a:off x="1413669" y="114004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CC646D70-CAB8-420E-A88B-3E08FEF43C49}"/>
              </a:ext>
            </a:extLst>
          </p:cNvPr>
          <p:cNvSpPr/>
          <p:nvPr/>
        </p:nvSpPr>
        <p:spPr>
          <a:xfrm>
            <a:off x="1414163" y="156025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B06238F3-AA7D-47BF-B7C7-AA45418F674E}"/>
              </a:ext>
            </a:extLst>
          </p:cNvPr>
          <p:cNvSpPr/>
          <p:nvPr/>
        </p:nvSpPr>
        <p:spPr>
          <a:xfrm>
            <a:off x="1391710" y="197010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0E947C0C-8427-4D1A-91E1-BA927223379E}"/>
              </a:ext>
            </a:extLst>
          </p:cNvPr>
          <p:cNvSpPr/>
          <p:nvPr/>
        </p:nvSpPr>
        <p:spPr>
          <a:xfrm>
            <a:off x="1391710" y="237995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A8C8D71E-E4BB-459F-A104-B15B33BA973C}"/>
              </a:ext>
            </a:extLst>
          </p:cNvPr>
          <p:cNvSpPr/>
          <p:nvPr/>
        </p:nvSpPr>
        <p:spPr>
          <a:xfrm>
            <a:off x="1371606" y="279498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71473510-D0E1-4233-B6B1-D2B684F94B35}"/>
              </a:ext>
            </a:extLst>
          </p:cNvPr>
          <p:cNvSpPr/>
          <p:nvPr/>
        </p:nvSpPr>
        <p:spPr>
          <a:xfrm>
            <a:off x="1381087" y="320483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4BFB9E9F-932E-4012-8046-9D4DFD195A65}"/>
              </a:ext>
            </a:extLst>
          </p:cNvPr>
          <p:cNvSpPr/>
          <p:nvPr/>
        </p:nvSpPr>
        <p:spPr>
          <a:xfrm>
            <a:off x="453183" y="361986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D504CB4A-BA20-4F0D-9A0E-493DC1A89504}"/>
              </a:ext>
            </a:extLst>
          </p:cNvPr>
          <p:cNvSpPr/>
          <p:nvPr/>
        </p:nvSpPr>
        <p:spPr>
          <a:xfrm>
            <a:off x="910974" y="359323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AA200C0E-9547-453D-8D88-55C4A1B8A011}"/>
              </a:ext>
            </a:extLst>
          </p:cNvPr>
          <p:cNvSpPr/>
          <p:nvPr/>
        </p:nvSpPr>
        <p:spPr>
          <a:xfrm>
            <a:off x="453183" y="402972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9B636C78-23E6-44BD-B960-7E29053EAFEC}"/>
              </a:ext>
            </a:extLst>
          </p:cNvPr>
          <p:cNvSpPr/>
          <p:nvPr/>
        </p:nvSpPr>
        <p:spPr>
          <a:xfrm>
            <a:off x="910974" y="400308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34AB3946-0DE5-463E-9301-9C7FF8F874E1}"/>
              </a:ext>
            </a:extLst>
          </p:cNvPr>
          <p:cNvSpPr/>
          <p:nvPr/>
        </p:nvSpPr>
        <p:spPr>
          <a:xfrm>
            <a:off x="430730" y="44395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57220CFF-B29C-4CDA-AB1A-FD0F26B527B5}"/>
              </a:ext>
            </a:extLst>
          </p:cNvPr>
          <p:cNvSpPr/>
          <p:nvPr/>
        </p:nvSpPr>
        <p:spPr>
          <a:xfrm>
            <a:off x="888521" y="44129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170A5B5-4482-4FB0-AF47-D33F67FB4082}"/>
              </a:ext>
            </a:extLst>
          </p:cNvPr>
          <p:cNvSpPr/>
          <p:nvPr/>
        </p:nvSpPr>
        <p:spPr>
          <a:xfrm>
            <a:off x="430730" y="48494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E988DDCB-CD36-4B71-BA2F-2EB6D896E2E2}"/>
              </a:ext>
            </a:extLst>
          </p:cNvPr>
          <p:cNvSpPr/>
          <p:nvPr/>
        </p:nvSpPr>
        <p:spPr>
          <a:xfrm>
            <a:off x="888521" y="48227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110602B-14E3-4144-8B11-3F873D53456A}"/>
              </a:ext>
            </a:extLst>
          </p:cNvPr>
          <p:cNvSpPr/>
          <p:nvPr/>
        </p:nvSpPr>
        <p:spPr>
          <a:xfrm>
            <a:off x="410626" y="526445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29B67535-B51E-417C-A50F-F880314086EE}"/>
              </a:ext>
            </a:extLst>
          </p:cNvPr>
          <p:cNvSpPr/>
          <p:nvPr/>
        </p:nvSpPr>
        <p:spPr>
          <a:xfrm>
            <a:off x="868417" y="523782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7BD80B43-355D-4AD1-9217-7F9C8C68A6BA}"/>
              </a:ext>
            </a:extLst>
          </p:cNvPr>
          <p:cNvSpPr/>
          <p:nvPr/>
        </p:nvSpPr>
        <p:spPr>
          <a:xfrm>
            <a:off x="420107" y="567430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AC236344-83BB-4E71-9089-4E3EA0B06764}"/>
              </a:ext>
            </a:extLst>
          </p:cNvPr>
          <p:cNvSpPr/>
          <p:nvPr/>
        </p:nvSpPr>
        <p:spPr>
          <a:xfrm>
            <a:off x="877898" y="564767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7773A97E-CA0F-4D14-8A6A-9A705B0ED657}"/>
              </a:ext>
            </a:extLst>
          </p:cNvPr>
          <p:cNvSpPr/>
          <p:nvPr/>
        </p:nvSpPr>
        <p:spPr>
          <a:xfrm>
            <a:off x="1408236" y="361986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BA80FCBA-691F-44A8-AEAF-AC2C7BDD1F4F}"/>
              </a:ext>
            </a:extLst>
          </p:cNvPr>
          <p:cNvSpPr/>
          <p:nvPr/>
        </p:nvSpPr>
        <p:spPr>
          <a:xfrm>
            <a:off x="1408236" y="402972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FD1C07C3-388B-453C-8333-712AD0AAA17F}"/>
              </a:ext>
            </a:extLst>
          </p:cNvPr>
          <p:cNvSpPr/>
          <p:nvPr/>
        </p:nvSpPr>
        <p:spPr>
          <a:xfrm>
            <a:off x="1385783" y="44395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E477BE94-28A4-46F5-98CB-9C391E1035BE}"/>
              </a:ext>
            </a:extLst>
          </p:cNvPr>
          <p:cNvSpPr/>
          <p:nvPr/>
        </p:nvSpPr>
        <p:spPr>
          <a:xfrm>
            <a:off x="1385783" y="48494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C0EA61FC-8945-4F37-A201-9EC87E6FC8DE}"/>
              </a:ext>
            </a:extLst>
          </p:cNvPr>
          <p:cNvSpPr/>
          <p:nvPr/>
        </p:nvSpPr>
        <p:spPr>
          <a:xfrm>
            <a:off x="1365679" y="526445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1DACCCE-C770-42D3-8074-CB819788C2AF}"/>
              </a:ext>
            </a:extLst>
          </p:cNvPr>
          <p:cNvSpPr/>
          <p:nvPr/>
        </p:nvSpPr>
        <p:spPr>
          <a:xfrm>
            <a:off x="1375160" y="567430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23DCCDB6-EBC4-4870-A5C6-5435D7040B2F}"/>
              </a:ext>
            </a:extLst>
          </p:cNvPr>
          <p:cNvSpPr/>
          <p:nvPr/>
        </p:nvSpPr>
        <p:spPr>
          <a:xfrm>
            <a:off x="1926646" y="11725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DE2A44AF-98C3-47F4-997B-1F8ADC068A0E}"/>
              </a:ext>
            </a:extLst>
          </p:cNvPr>
          <p:cNvSpPr/>
          <p:nvPr/>
        </p:nvSpPr>
        <p:spPr>
          <a:xfrm>
            <a:off x="1992499" y="153361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5804BABF-059F-4C31-B97D-D16D01B1A345}"/>
              </a:ext>
            </a:extLst>
          </p:cNvPr>
          <p:cNvSpPr/>
          <p:nvPr/>
        </p:nvSpPr>
        <p:spPr>
          <a:xfrm>
            <a:off x="1970046" y="194346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223CF7B6-6568-4A2E-B4B7-87F561A966F7}"/>
              </a:ext>
            </a:extLst>
          </p:cNvPr>
          <p:cNvSpPr/>
          <p:nvPr/>
        </p:nvSpPr>
        <p:spPr>
          <a:xfrm>
            <a:off x="1970046" y="235332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A273BA12-DF0E-496B-A89F-5C9AF1FBCA04}"/>
              </a:ext>
            </a:extLst>
          </p:cNvPr>
          <p:cNvSpPr/>
          <p:nvPr/>
        </p:nvSpPr>
        <p:spPr>
          <a:xfrm>
            <a:off x="1949942" y="276835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E7058F8A-CC66-4F34-8A76-30D05F8B5D9D}"/>
              </a:ext>
            </a:extLst>
          </p:cNvPr>
          <p:cNvSpPr/>
          <p:nvPr/>
        </p:nvSpPr>
        <p:spPr>
          <a:xfrm>
            <a:off x="1959423" y="317820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7167C211-16B9-4022-A80D-772E74381BF3}"/>
              </a:ext>
            </a:extLst>
          </p:cNvPr>
          <p:cNvSpPr/>
          <p:nvPr/>
        </p:nvSpPr>
        <p:spPr>
          <a:xfrm>
            <a:off x="1986572" y="359323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3511F410-47CE-4BCC-B734-AD624F5C294F}"/>
              </a:ext>
            </a:extLst>
          </p:cNvPr>
          <p:cNvSpPr/>
          <p:nvPr/>
        </p:nvSpPr>
        <p:spPr>
          <a:xfrm>
            <a:off x="1986572" y="400308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4A2E2EED-474E-49E8-A001-97C798114A4D}"/>
              </a:ext>
            </a:extLst>
          </p:cNvPr>
          <p:cNvSpPr/>
          <p:nvPr/>
        </p:nvSpPr>
        <p:spPr>
          <a:xfrm>
            <a:off x="1964119" y="44129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E3359CEC-9020-4666-B06F-24AE650F604E}"/>
              </a:ext>
            </a:extLst>
          </p:cNvPr>
          <p:cNvSpPr/>
          <p:nvPr/>
        </p:nvSpPr>
        <p:spPr>
          <a:xfrm>
            <a:off x="1964119" y="48227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9175CB5-F107-4CB7-8E05-DDB104FCFEF4}"/>
              </a:ext>
            </a:extLst>
          </p:cNvPr>
          <p:cNvSpPr/>
          <p:nvPr/>
        </p:nvSpPr>
        <p:spPr>
          <a:xfrm>
            <a:off x="1944015" y="523782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97F6111A-BA06-44DC-AE60-D25D0FF378DC}"/>
              </a:ext>
            </a:extLst>
          </p:cNvPr>
          <p:cNvSpPr/>
          <p:nvPr/>
        </p:nvSpPr>
        <p:spPr>
          <a:xfrm>
            <a:off x="1953496" y="564767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0C305C6F-3E2A-4A8D-B50C-C3BD09F95314}"/>
              </a:ext>
            </a:extLst>
          </p:cNvPr>
          <p:cNvSpPr txBox="1"/>
          <p:nvPr/>
        </p:nvSpPr>
        <p:spPr>
          <a:xfrm>
            <a:off x="5918447" y="0"/>
            <a:ext cx="15032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1837884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66669"/>
          <a:stretch/>
        </p:blipFill>
        <p:spPr>
          <a:xfrm>
            <a:off x="3442741" y="1485632"/>
            <a:ext cx="8248515" cy="4444632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486400" y="0"/>
            <a:ext cx="17400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120</a:t>
            </a:r>
          </a:p>
        </p:txBody>
      </p:sp>
    </p:spTree>
    <p:extLst>
      <p:ext uri="{BB962C8B-B14F-4D97-AF65-F5344CB8AC3E}">
        <p14:creationId xmlns:p14="http://schemas.microsoft.com/office/powerpoint/2010/main" val="339763267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b="67471"/>
          <a:stretch/>
        </p:blipFill>
        <p:spPr>
          <a:xfrm>
            <a:off x="3540034" y="1881051"/>
            <a:ext cx="8000809" cy="4245429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394960" y="0"/>
            <a:ext cx="1831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121</a:t>
            </a:r>
          </a:p>
        </p:txBody>
      </p:sp>
    </p:spTree>
    <p:extLst>
      <p:ext uri="{BB962C8B-B14F-4D97-AF65-F5344CB8AC3E}">
        <p14:creationId xmlns:p14="http://schemas.microsoft.com/office/powerpoint/2010/main" val="114320940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32791" b="34106"/>
          <a:stretch/>
        </p:blipFill>
        <p:spPr>
          <a:xfrm>
            <a:off x="3958045" y="1841863"/>
            <a:ext cx="7740952" cy="4180114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48484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506275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48484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506275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26031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483822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26031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483822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5927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463718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5408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473199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003043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003537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981084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981084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960980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970461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42557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500348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42557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500348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20104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477895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20104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477895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0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457791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9481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467272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997610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997610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975157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975157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955053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964534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516020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581873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559420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559420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539316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548797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575946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575946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553493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553493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533389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542870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4506686" y="0"/>
            <a:ext cx="2571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122</a:t>
            </a:r>
          </a:p>
        </p:txBody>
      </p:sp>
    </p:spTree>
    <p:extLst>
      <p:ext uri="{BB962C8B-B14F-4D97-AF65-F5344CB8AC3E}">
        <p14:creationId xmlns:p14="http://schemas.microsoft.com/office/powerpoint/2010/main" val="134375025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66158"/>
          <a:stretch/>
        </p:blipFill>
        <p:spPr>
          <a:xfrm>
            <a:off x="3239588" y="1841863"/>
            <a:ext cx="8774273" cy="4843871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172891" y="0"/>
            <a:ext cx="2053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123</a:t>
            </a:r>
          </a:p>
        </p:txBody>
      </p:sp>
    </p:spTree>
    <p:extLst>
      <p:ext uri="{BB962C8B-B14F-4D97-AF65-F5344CB8AC3E}">
        <p14:creationId xmlns:p14="http://schemas.microsoft.com/office/powerpoint/2010/main" val="298369428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b="67042"/>
          <a:stretch/>
        </p:blipFill>
        <p:spPr>
          <a:xfrm>
            <a:off x="3265714" y="1698172"/>
            <a:ext cx="8187686" cy="4377534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199017" y="0"/>
            <a:ext cx="20274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124</a:t>
            </a:r>
          </a:p>
        </p:txBody>
      </p:sp>
    </p:spTree>
    <p:extLst>
      <p:ext uri="{BB962C8B-B14F-4D97-AF65-F5344CB8AC3E}">
        <p14:creationId xmlns:p14="http://schemas.microsoft.com/office/powerpoint/2010/main" val="29537902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33225" b="33764"/>
          <a:stretch/>
        </p:blipFill>
        <p:spPr>
          <a:xfrm>
            <a:off x="3561696" y="1881051"/>
            <a:ext cx="8244936" cy="4415246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251269" y="0"/>
            <a:ext cx="19751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125</a:t>
            </a:r>
          </a:p>
        </p:txBody>
      </p:sp>
    </p:spTree>
    <p:extLst>
      <p:ext uri="{BB962C8B-B14F-4D97-AF65-F5344CB8AC3E}">
        <p14:creationId xmlns:p14="http://schemas.microsoft.com/office/powerpoint/2010/main" val="134165704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67077"/>
          <a:stretch/>
        </p:blipFill>
        <p:spPr>
          <a:xfrm>
            <a:off x="3537720" y="1946365"/>
            <a:ext cx="8188730" cy="4373474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421086" y="0"/>
            <a:ext cx="1805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126</a:t>
            </a:r>
          </a:p>
        </p:txBody>
      </p:sp>
    </p:spTree>
    <p:extLst>
      <p:ext uri="{BB962C8B-B14F-4D97-AF65-F5344CB8AC3E}">
        <p14:creationId xmlns:p14="http://schemas.microsoft.com/office/powerpoint/2010/main" val="13880016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b="67275"/>
          <a:stretch/>
        </p:blipFill>
        <p:spPr>
          <a:xfrm>
            <a:off x="2777592" y="1740096"/>
            <a:ext cx="8616213" cy="4625339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551714" y="0"/>
            <a:ext cx="1674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127</a:t>
            </a:r>
          </a:p>
        </p:txBody>
      </p:sp>
    </p:spTree>
    <p:extLst>
      <p:ext uri="{BB962C8B-B14F-4D97-AF65-F5344CB8AC3E}">
        <p14:creationId xmlns:p14="http://schemas.microsoft.com/office/powerpoint/2010/main" val="343740014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33780" b="34308"/>
          <a:stretch/>
        </p:blipFill>
        <p:spPr>
          <a:xfrm>
            <a:off x="3724139" y="2142309"/>
            <a:ext cx="7685811" cy="4023360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4950823" y="0"/>
            <a:ext cx="2236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128</a:t>
            </a:r>
          </a:p>
        </p:txBody>
      </p:sp>
    </p:spTree>
    <p:extLst>
      <p:ext uri="{BB962C8B-B14F-4D97-AF65-F5344CB8AC3E}">
        <p14:creationId xmlns:p14="http://schemas.microsoft.com/office/powerpoint/2010/main" val="258082103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66483"/>
          <a:stretch/>
        </p:blipFill>
        <p:spPr>
          <a:xfrm>
            <a:off x="3423691" y="2142309"/>
            <a:ext cx="8056417" cy="4429397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486400" y="0"/>
            <a:ext cx="17400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129</a:t>
            </a:r>
          </a:p>
        </p:txBody>
      </p:sp>
    </p:spTree>
    <p:extLst>
      <p:ext uri="{BB962C8B-B14F-4D97-AF65-F5344CB8AC3E}">
        <p14:creationId xmlns:p14="http://schemas.microsoft.com/office/powerpoint/2010/main" val="2018706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7FBE2AC-6B68-4D03-80DD-CB381E535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628" y="1778648"/>
            <a:ext cx="8879751" cy="4821739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86BC9C72-513D-463D-B97C-91B6CD1973A2}"/>
              </a:ext>
            </a:extLst>
          </p:cNvPr>
          <p:cNvSpPr/>
          <p:nvPr/>
        </p:nvSpPr>
        <p:spPr>
          <a:xfrm>
            <a:off x="769830" y="103498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8CA5AE21-0CD1-49D2-9F4D-E5FD1CBBD1C2}"/>
              </a:ext>
            </a:extLst>
          </p:cNvPr>
          <p:cNvSpPr/>
          <p:nvPr/>
        </p:nvSpPr>
        <p:spPr>
          <a:xfrm>
            <a:off x="1227621" y="100835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7356EA47-97ED-43AA-B3A1-280E38795A4A}"/>
              </a:ext>
            </a:extLst>
          </p:cNvPr>
          <p:cNvSpPr/>
          <p:nvPr/>
        </p:nvSpPr>
        <p:spPr>
          <a:xfrm>
            <a:off x="769830" y="144484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3C565E02-5F30-4B52-8755-547889D337FB}"/>
              </a:ext>
            </a:extLst>
          </p:cNvPr>
          <p:cNvSpPr/>
          <p:nvPr/>
        </p:nvSpPr>
        <p:spPr>
          <a:xfrm>
            <a:off x="1227621" y="141820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737819FD-BE50-4555-A4C3-6912FB47A6D0}"/>
              </a:ext>
            </a:extLst>
          </p:cNvPr>
          <p:cNvSpPr/>
          <p:nvPr/>
        </p:nvSpPr>
        <p:spPr>
          <a:xfrm>
            <a:off x="747377" y="185469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76C30075-8C37-4625-A004-5A2750114B1C}"/>
              </a:ext>
            </a:extLst>
          </p:cNvPr>
          <p:cNvSpPr/>
          <p:nvPr/>
        </p:nvSpPr>
        <p:spPr>
          <a:xfrm>
            <a:off x="1205168" y="182805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55924413-C712-41A0-914E-91CD2A2FA676}"/>
              </a:ext>
            </a:extLst>
          </p:cNvPr>
          <p:cNvSpPr/>
          <p:nvPr/>
        </p:nvSpPr>
        <p:spPr>
          <a:xfrm>
            <a:off x="747377" y="226454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57C0501C-75F8-4B92-A4F2-9C9A6D2B7519}"/>
              </a:ext>
            </a:extLst>
          </p:cNvPr>
          <p:cNvSpPr/>
          <p:nvPr/>
        </p:nvSpPr>
        <p:spPr>
          <a:xfrm>
            <a:off x="1205168" y="223791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AFD85891-838F-4AF8-9D10-3292563D72A3}"/>
              </a:ext>
            </a:extLst>
          </p:cNvPr>
          <p:cNvSpPr/>
          <p:nvPr/>
        </p:nvSpPr>
        <p:spPr>
          <a:xfrm>
            <a:off x="727273" y="267957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051E860D-64CD-46A9-95C7-A96C343DE30F}"/>
              </a:ext>
            </a:extLst>
          </p:cNvPr>
          <p:cNvSpPr/>
          <p:nvPr/>
        </p:nvSpPr>
        <p:spPr>
          <a:xfrm>
            <a:off x="1185064" y="265294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419FA39A-14B3-455D-BB38-6E50DF34B633}"/>
              </a:ext>
            </a:extLst>
          </p:cNvPr>
          <p:cNvSpPr/>
          <p:nvPr/>
        </p:nvSpPr>
        <p:spPr>
          <a:xfrm>
            <a:off x="736754" y="308942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673A886E-1E9E-435D-8806-6E2DE82EC5A7}"/>
              </a:ext>
            </a:extLst>
          </p:cNvPr>
          <p:cNvSpPr/>
          <p:nvPr/>
        </p:nvSpPr>
        <p:spPr>
          <a:xfrm>
            <a:off x="1194545" y="306279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E71920A-926E-4446-8631-6ED66D0E5AAF}"/>
              </a:ext>
            </a:extLst>
          </p:cNvPr>
          <p:cNvSpPr/>
          <p:nvPr/>
        </p:nvSpPr>
        <p:spPr>
          <a:xfrm>
            <a:off x="1724389" y="102463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C349D5DB-BF6B-4F17-A426-FB15FD7A63E7}"/>
              </a:ext>
            </a:extLst>
          </p:cNvPr>
          <p:cNvSpPr/>
          <p:nvPr/>
        </p:nvSpPr>
        <p:spPr>
          <a:xfrm>
            <a:off x="1724883" y="144484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8F5228CF-439C-4738-820F-3C3A878380A1}"/>
              </a:ext>
            </a:extLst>
          </p:cNvPr>
          <p:cNvSpPr/>
          <p:nvPr/>
        </p:nvSpPr>
        <p:spPr>
          <a:xfrm>
            <a:off x="1702430" y="185469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B4D1333A-4C5E-453A-8B06-2A3AFD949301}"/>
              </a:ext>
            </a:extLst>
          </p:cNvPr>
          <p:cNvSpPr/>
          <p:nvPr/>
        </p:nvSpPr>
        <p:spPr>
          <a:xfrm>
            <a:off x="1702430" y="226454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B113EA98-AD4B-4D99-8BBF-49EAE6C8240D}"/>
              </a:ext>
            </a:extLst>
          </p:cNvPr>
          <p:cNvSpPr/>
          <p:nvPr/>
        </p:nvSpPr>
        <p:spPr>
          <a:xfrm>
            <a:off x="1682326" y="267957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4C7CD434-EC35-482A-BFC6-1AD03001AAE5}"/>
              </a:ext>
            </a:extLst>
          </p:cNvPr>
          <p:cNvSpPr/>
          <p:nvPr/>
        </p:nvSpPr>
        <p:spPr>
          <a:xfrm>
            <a:off x="1691807" y="308942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D10D14E-9ED1-438C-BED8-518C8910F50A}"/>
              </a:ext>
            </a:extLst>
          </p:cNvPr>
          <p:cNvSpPr/>
          <p:nvPr/>
        </p:nvSpPr>
        <p:spPr>
          <a:xfrm>
            <a:off x="763903" y="350445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98B28C84-209A-4DAC-A6EA-F5A916D83D3A}"/>
              </a:ext>
            </a:extLst>
          </p:cNvPr>
          <p:cNvSpPr/>
          <p:nvPr/>
        </p:nvSpPr>
        <p:spPr>
          <a:xfrm>
            <a:off x="1221694" y="34778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D531B211-EE8C-4963-808C-913208F4920D}"/>
              </a:ext>
            </a:extLst>
          </p:cNvPr>
          <p:cNvSpPr/>
          <p:nvPr/>
        </p:nvSpPr>
        <p:spPr>
          <a:xfrm>
            <a:off x="763903" y="391431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6BD0DE5-ADEF-43CA-A447-AE626A27AD77}"/>
              </a:ext>
            </a:extLst>
          </p:cNvPr>
          <p:cNvSpPr/>
          <p:nvPr/>
        </p:nvSpPr>
        <p:spPr>
          <a:xfrm>
            <a:off x="1221694" y="38876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3F226DEE-0E0A-4E9D-8D77-9F57F7B92E86}"/>
              </a:ext>
            </a:extLst>
          </p:cNvPr>
          <p:cNvSpPr/>
          <p:nvPr/>
        </p:nvSpPr>
        <p:spPr>
          <a:xfrm>
            <a:off x="741450" y="432416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EBE337F-511F-4A2B-8BD9-B0FFF19F3EC2}"/>
              </a:ext>
            </a:extLst>
          </p:cNvPr>
          <p:cNvSpPr/>
          <p:nvPr/>
        </p:nvSpPr>
        <p:spPr>
          <a:xfrm>
            <a:off x="1199241" y="42975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E700B59A-4E78-4DBD-A764-8F5586A1D115}"/>
              </a:ext>
            </a:extLst>
          </p:cNvPr>
          <p:cNvSpPr/>
          <p:nvPr/>
        </p:nvSpPr>
        <p:spPr>
          <a:xfrm>
            <a:off x="741450" y="47340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02B32245-A9E3-4AC1-932F-6427E2869026}"/>
              </a:ext>
            </a:extLst>
          </p:cNvPr>
          <p:cNvSpPr/>
          <p:nvPr/>
        </p:nvSpPr>
        <p:spPr>
          <a:xfrm>
            <a:off x="1199241" y="470738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78BBA4D8-9592-4E76-924E-7BC8B9DB70B6}"/>
              </a:ext>
            </a:extLst>
          </p:cNvPr>
          <p:cNvSpPr/>
          <p:nvPr/>
        </p:nvSpPr>
        <p:spPr>
          <a:xfrm>
            <a:off x="721346" y="514904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126B5423-C092-48E4-AC0E-D9BE359FE159}"/>
              </a:ext>
            </a:extLst>
          </p:cNvPr>
          <p:cNvSpPr/>
          <p:nvPr/>
        </p:nvSpPr>
        <p:spPr>
          <a:xfrm>
            <a:off x="1179137" y="51224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1D817522-1C8E-48B4-A0B9-75AF483D84FB}"/>
              </a:ext>
            </a:extLst>
          </p:cNvPr>
          <p:cNvSpPr/>
          <p:nvPr/>
        </p:nvSpPr>
        <p:spPr>
          <a:xfrm>
            <a:off x="730827" y="555889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74323EFF-066D-47C4-B946-9A13E014D66B}"/>
              </a:ext>
            </a:extLst>
          </p:cNvPr>
          <p:cNvSpPr/>
          <p:nvPr/>
        </p:nvSpPr>
        <p:spPr>
          <a:xfrm>
            <a:off x="1188618" y="553226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8D3DE304-8926-4C05-89CE-AF81744C18BD}"/>
              </a:ext>
            </a:extLst>
          </p:cNvPr>
          <p:cNvSpPr/>
          <p:nvPr/>
        </p:nvSpPr>
        <p:spPr>
          <a:xfrm>
            <a:off x="1718956" y="350445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31488D17-68DE-400B-B8A5-711269D2E43C}"/>
              </a:ext>
            </a:extLst>
          </p:cNvPr>
          <p:cNvSpPr/>
          <p:nvPr/>
        </p:nvSpPr>
        <p:spPr>
          <a:xfrm>
            <a:off x="1718956" y="391431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87DD5FB9-C5A4-4AF7-A7B2-216094DB8905}"/>
              </a:ext>
            </a:extLst>
          </p:cNvPr>
          <p:cNvSpPr/>
          <p:nvPr/>
        </p:nvSpPr>
        <p:spPr>
          <a:xfrm>
            <a:off x="1696503" y="432416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BAB7EF1D-8A58-4F29-8576-61FDF193F1ED}"/>
              </a:ext>
            </a:extLst>
          </p:cNvPr>
          <p:cNvSpPr/>
          <p:nvPr/>
        </p:nvSpPr>
        <p:spPr>
          <a:xfrm>
            <a:off x="1696503" y="47340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80AA0D93-1F21-4D46-BBA9-30E016F51ECA}"/>
              </a:ext>
            </a:extLst>
          </p:cNvPr>
          <p:cNvSpPr/>
          <p:nvPr/>
        </p:nvSpPr>
        <p:spPr>
          <a:xfrm>
            <a:off x="1676399" y="514904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BACC05EB-DE23-470E-BF80-08F867D493EA}"/>
              </a:ext>
            </a:extLst>
          </p:cNvPr>
          <p:cNvSpPr/>
          <p:nvPr/>
        </p:nvSpPr>
        <p:spPr>
          <a:xfrm>
            <a:off x="1685880" y="555889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5B21CCA3-F43F-448A-BB89-A34C7AF04D6C}"/>
              </a:ext>
            </a:extLst>
          </p:cNvPr>
          <p:cNvSpPr/>
          <p:nvPr/>
        </p:nvSpPr>
        <p:spPr>
          <a:xfrm>
            <a:off x="2237366" y="105718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516751A8-6DD4-4B98-8CE2-2BA18355F161}"/>
              </a:ext>
            </a:extLst>
          </p:cNvPr>
          <p:cNvSpPr/>
          <p:nvPr/>
        </p:nvSpPr>
        <p:spPr>
          <a:xfrm>
            <a:off x="2303219" y="141820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BE3133C3-7DE4-4A90-B021-CE437134C7FB}"/>
              </a:ext>
            </a:extLst>
          </p:cNvPr>
          <p:cNvSpPr/>
          <p:nvPr/>
        </p:nvSpPr>
        <p:spPr>
          <a:xfrm>
            <a:off x="2280766" y="182805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97A1E8A5-4B67-432D-B3BA-FBB9BCDF3B96}"/>
              </a:ext>
            </a:extLst>
          </p:cNvPr>
          <p:cNvSpPr/>
          <p:nvPr/>
        </p:nvSpPr>
        <p:spPr>
          <a:xfrm>
            <a:off x="2280766" y="223791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A4489BA3-D354-458A-A1F9-E947B79F425B}"/>
              </a:ext>
            </a:extLst>
          </p:cNvPr>
          <p:cNvSpPr/>
          <p:nvPr/>
        </p:nvSpPr>
        <p:spPr>
          <a:xfrm>
            <a:off x="2260662" y="265294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372C7607-5921-4C0D-80A8-5236C60BA8CB}"/>
              </a:ext>
            </a:extLst>
          </p:cNvPr>
          <p:cNvSpPr/>
          <p:nvPr/>
        </p:nvSpPr>
        <p:spPr>
          <a:xfrm>
            <a:off x="2270143" y="306279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800A3006-9D71-481C-8269-902B2E24FF34}"/>
              </a:ext>
            </a:extLst>
          </p:cNvPr>
          <p:cNvSpPr/>
          <p:nvPr/>
        </p:nvSpPr>
        <p:spPr>
          <a:xfrm>
            <a:off x="2297292" y="34778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8001DF66-2C5D-4046-923A-B85288FF3782}"/>
              </a:ext>
            </a:extLst>
          </p:cNvPr>
          <p:cNvSpPr/>
          <p:nvPr/>
        </p:nvSpPr>
        <p:spPr>
          <a:xfrm>
            <a:off x="2297292" y="38876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B8030B47-331C-4679-A0B7-39DF2A66E6E4}"/>
              </a:ext>
            </a:extLst>
          </p:cNvPr>
          <p:cNvSpPr/>
          <p:nvPr/>
        </p:nvSpPr>
        <p:spPr>
          <a:xfrm>
            <a:off x="2274839" y="42975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BC467742-E575-4652-BA72-A9BEDDA976AF}"/>
              </a:ext>
            </a:extLst>
          </p:cNvPr>
          <p:cNvSpPr/>
          <p:nvPr/>
        </p:nvSpPr>
        <p:spPr>
          <a:xfrm>
            <a:off x="2274839" y="470738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425C7258-C19B-4745-91E1-00BE509DA7DF}"/>
              </a:ext>
            </a:extLst>
          </p:cNvPr>
          <p:cNvSpPr/>
          <p:nvPr/>
        </p:nvSpPr>
        <p:spPr>
          <a:xfrm>
            <a:off x="2254735" y="51224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E1C9A4E0-F6CC-4DF2-80C4-41B227544B45}"/>
              </a:ext>
            </a:extLst>
          </p:cNvPr>
          <p:cNvSpPr/>
          <p:nvPr/>
        </p:nvSpPr>
        <p:spPr>
          <a:xfrm>
            <a:off x="2264216" y="553226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4B6AA978-4E4A-429A-9692-275101F58224}"/>
              </a:ext>
            </a:extLst>
          </p:cNvPr>
          <p:cNvSpPr txBox="1"/>
          <p:nvPr/>
        </p:nvSpPr>
        <p:spPr>
          <a:xfrm>
            <a:off x="5918447" y="0"/>
            <a:ext cx="1032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8516689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b="66282"/>
          <a:stretch/>
        </p:blipFill>
        <p:spPr>
          <a:xfrm>
            <a:off x="3849063" y="1667417"/>
            <a:ext cx="8342937" cy="4511313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368834" y="0"/>
            <a:ext cx="1857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130</a:t>
            </a:r>
          </a:p>
        </p:txBody>
      </p:sp>
    </p:spTree>
    <p:extLst>
      <p:ext uri="{BB962C8B-B14F-4D97-AF65-F5344CB8AC3E}">
        <p14:creationId xmlns:p14="http://schemas.microsoft.com/office/powerpoint/2010/main" val="344442863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33394" b="33188"/>
          <a:stretch/>
        </p:blipFill>
        <p:spPr>
          <a:xfrm>
            <a:off x="3865380" y="1841862"/>
            <a:ext cx="7799751" cy="4180115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434149" y="0"/>
            <a:ext cx="1792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131</a:t>
            </a:r>
          </a:p>
        </p:txBody>
      </p:sp>
    </p:spTree>
    <p:extLst>
      <p:ext uri="{BB962C8B-B14F-4D97-AF65-F5344CB8AC3E}">
        <p14:creationId xmlns:p14="http://schemas.microsoft.com/office/powerpoint/2010/main" val="230132805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67077"/>
          <a:stretch/>
        </p:blipFill>
        <p:spPr>
          <a:xfrm>
            <a:off x="3532868" y="1580606"/>
            <a:ext cx="8494729" cy="4485185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303520" y="0"/>
            <a:ext cx="1922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132</a:t>
            </a:r>
          </a:p>
        </p:txBody>
      </p:sp>
    </p:spTree>
    <p:extLst>
      <p:ext uri="{BB962C8B-B14F-4D97-AF65-F5344CB8AC3E}">
        <p14:creationId xmlns:p14="http://schemas.microsoft.com/office/powerpoint/2010/main" val="311935499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b="65925"/>
          <a:stretch/>
        </p:blipFill>
        <p:spPr>
          <a:xfrm>
            <a:off x="4174125" y="2188708"/>
            <a:ext cx="7162817" cy="3924709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316583" y="0"/>
            <a:ext cx="1909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133</a:t>
            </a:r>
          </a:p>
        </p:txBody>
      </p:sp>
    </p:spTree>
    <p:extLst>
      <p:ext uri="{BB962C8B-B14F-4D97-AF65-F5344CB8AC3E}">
        <p14:creationId xmlns:p14="http://schemas.microsoft.com/office/powerpoint/2010/main" val="12972702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33022" b="33022"/>
          <a:stretch/>
        </p:blipFill>
        <p:spPr>
          <a:xfrm>
            <a:off x="3520982" y="1750423"/>
            <a:ext cx="8205683" cy="4480562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096928" y="0"/>
            <a:ext cx="21294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134</a:t>
            </a:r>
          </a:p>
        </p:txBody>
      </p:sp>
    </p:spTree>
    <p:extLst>
      <p:ext uri="{BB962C8B-B14F-4D97-AF65-F5344CB8AC3E}">
        <p14:creationId xmlns:p14="http://schemas.microsoft.com/office/powerpoint/2010/main" val="269290603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66452"/>
          <a:stretch/>
        </p:blipFill>
        <p:spPr>
          <a:xfrm>
            <a:off x="3233600" y="1528354"/>
            <a:ext cx="8340671" cy="4499473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643154" y="0"/>
            <a:ext cx="1583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135</a:t>
            </a:r>
          </a:p>
        </p:txBody>
      </p:sp>
    </p:spTree>
    <p:extLst>
      <p:ext uri="{BB962C8B-B14F-4D97-AF65-F5344CB8AC3E}">
        <p14:creationId xmlns:p14="http://schemas.microsoft.com/office/powerpoint/2010/main" val="370609456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b="65282"/>
          <a:stretch/>
        </p:blipFill>
        <p:spPr>
          <a:xfrm>
            <a:off x="4137386" y="1964326"/>
            <a:ext cx="7759329" cy="4371159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603966" y="0"/>
            <a:ext cx="16224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136</a:t>
            </a:r>
          </a:p>
        </p:txBody>
      </p:sp>
    </p:spTree>
    <p:extLst>
      <p:ext uri="{BB962C8B-B14F-4D97-AF65-F5344CB8AC3E}">
        <p14:creationId xmlns:p14="http://schemas.microsoft.com/office/powerpoint/2010/main" val="275034914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34186" b="32060"/>
          <a:stretch/>
        </p:blipFill>
        <p:spPr>
          <a:xfrm>
            <a:off x="3784689" y="1606732"/>
            <a:ext cx="8299798" cy="4545874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381897" y="0"/>
            <a:ext cx="1844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137</a:t>
            </a:r>
          </a:p>
        </p:txBody>
      </p:sp>
    </p:spTree>
    <p:extLst>
      <p:ext uri="{BB962C8B-B14F-4D97-AF65-F5344CB8AC3E}">
        <p14:creationId xmlns:p14="http://schemas.microsoft.com/office/powerpoint/2010/main" val="266715701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66877"/>
          <a:stretch/>
        </p:blipFill>
        <p:spPr>
          <a:xfrm>
            <a:off x="3850006" y="1815738"/>
            <a:ext cx="7816934" cy="4201340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48484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506275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48484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506275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26031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483822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26031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483822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5927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463718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5408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473199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003043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003537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981084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981084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960980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970461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42557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500348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42557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500348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20104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477895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20104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477895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0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457791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9481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467272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997610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997610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975157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975157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955053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964534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516020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581873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559420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559420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539316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548797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575946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575946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553493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553493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533389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542870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4976949" y="0"/>
            <a:ext cx="20356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138</a:t>
            </a:r>
          </a:p>
        </p:txBody>
      </p:sp>
    </p:spTree>
    <p:extLst>
      <p:ext uri="{BB962C8B-B14F-4D97-AF65-F5344CB8AC3E}">
        <p14:creationId xmlns:p14="http://schemas.microsoft.com/office/powerpoint/2010/main" val="290002443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b="66547"/>
          <a:stretch/>
        </p:blipFill>
        <p:spPr>
          <a:xfrm>
            <a:off x="3079297" y="1589042"/>
            <a:ext cx="8734265" cy="4759506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4976949" y="0"/>
            <a:ext cx="22494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139</a:t>
            </a:r>
          </a:p>
        </p:txBody>
      </p:sp>
    </p:spTree>
    <p:extLst>
      <p:ext uri="{BB962C8B-B14F-4D97-AF65-F5344CB8AC3E}">
        <p14:creationId xmlns:p14="http://schemas.microsoft.com/office/powerpoint/2010/main" val="1883312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F24D670-8576-41F0-8BDB-980C6B9314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2739615" y="1675660"/>
            <a:ext cx="9096478" cy="4944244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3A6EFDA5-F0D0-40DC-8B0D-5F889F9F1A5B}"/>
              </a:ext>
            </a:extLst>
          </p:cNvPr>
          <p:cNvSpPr/>
          <p:nvPr/>
        </p:nvSpPr>
        <p:spPr>
          <a:xfrm>
            <a:off x="157270" y="111488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E68311FB-1E15-469F-A93B-69FB6DEE9ED4}"/>
              </a:ext>
            </a:extLst>
          </p:cNvPr>
          <p:cNvSpPr/>
          <p:nvPr/>
        </p:nvSpPr>
        <p:spPr>
          <a:xfrm>
            <a:off x="615061" y="108825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73E8A355-EEA8-4984-9CD6-EA1DCD4186D8}"/>
              </a:ext>
            </a:extLst>
          </p:cNvPr>
          <p:cNvSpPr/>
          <p:nvPr/>
        </p:nvSpPr>
        <p:spPr>
          <a:xfrm>
            <a:off x="157270" y="152473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2CD97952-F277-45D4-864A-06FA14E6FAB7}"/>
              </a:ext>
            </a:extLst>
          </p:cNvPr>
          <p:cNvSpPr/>
          <p:nvPr/>
        </p:nvSpPr>
        <p:spPr>
          <a:xfrm>
            <a:off x="615061" y="149810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F60E23E6-B6B1-4FB9-BFDB-D11C99A4AC53}"/>
              </a:ext>
            </a:extLst>
          </p:cNvPr>
          <p:cNvSpPr/>
          <p:nvPr/>
        </p:nvSpPr>
        <p:spPr>
          <a:xfrm>
            <a:off x="134817" y="193459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65C8790B-B7BE-4427-A7C8-E1E3C4078886}"/>
              </a:ext>
            </a:extLst>
          </p:cNvPr>
          <p:cNvSpPr/>
          <p:nvPr/>
        </p:nvSpPr>
        <p:spPr>
          <a:xfrm>
            <a:off x="592608" y="19079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BFF15DD6-152B-4825-96D1-8E3AA7653121}"/>
              </a:ext>
            </a:extLst>
          </p:cNvPr>
          <p:cNvSpPr/>
          <p:nvPr/>
        </p:nvSpPr>
        <p:spPr>
          <a:xfrm>
            <a:off x="134817" y="234444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A8D4E528-D00C-453A-8469-F7D2726F4D6B}"/>
              </a:ext>
            </a:extLst>
          </p:cNvPr>
          <p:cNvSpPr/>
          <p:nvPr/>
        </p:nvSpPr>
        <p:spPr>
          <a:xfrm>
            <a:off x="592608" y="23178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A3BF496-713B-4623-8D86-59F957EFEAE6}"/>
              </a:ext>
            </a:extLst>
          </p:cNvPr>
          <p:cNvSpPr/>
          <p:nvPr/>
        </p:nvSpPr>
        <p:spPr>
          <a:xfrm>
            <a:off x="114713" y="275947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B8BB3D93-626C-41AC-8F83-5FF2BE7493AF}"/>
              </a:ext>
            </a:extLst>
          </p:cNvPr>
          <p:cNvSpPr/>
          <p:nvPr/>
        </p:nvSpPr>
        <p:spPr>
          <a:xfrm>
            <a:off x="572504" y="273284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6DD4BA22-28D1-4E3D-869A-F8DE7D820795}"/>
              </a:ext>
            </a:extLst>
          </p:cNvPr>
          <p:cNvSpPr/>
          <p:nvPr/>
        </p:nvSpPr>
        <p:spPr>
          <a:xfrm>
            <a:off x="124194" y="316932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3F63F880-5530-4C85-B021-57633E2A0180}"/>
              </a:ext>
            </a:extLst>
          </p:cNvPr>
          <p:cNvSpPr/>
          <p:nvPr/>
        </p:nvSpPr>
        <p:spPr>
          <a:xfrm>
            <a:off x="581985" y="314269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D04E8E96-E804-44E7-BAF3-CA69804E1331}"/>
              </a:ext>
            </a:extLst>
          </p:cNvPr>
          <p:cNvSpPr/>
          <p:nvPr/>
        </p:nvSpPr>
        <p:spPr>
          <a:xfrm>
            <a:off x="1111829" y="11045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EEC2AF3E-A6CD-429D-AE78-1D424CBC2969}"/>
              </a:ext>
            </a:extLst>
          </p:cNvPr>
          <p:cNvSpPr/>
          <p:nvPr/>
        </p:nvSpPr>
        <p:spPr>
          <a:xfrm>
            <a:off x="1112323" y="152473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7221AB9-7565-4A37-8B09-A5AEE9119941}"/>
              </a:ext>
            </a:extLst>
          </p:cNvPr>
          <p:cNvSpPr/>
          <p:nvPr/>
        </p:nvSpPr>
        <p:spPr>
          <a:xfrm>
            <a:off x="1089870" y="193459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1A1615AA-3467-4468-ACAC-8AD3D797D872}"/>
              </a:ext>
            </a:extLst>
          </p:cNvPr>
          <p:cNvSpPr/>
          <p:nvPr/>
        </p:nvSpPr>
        <p:spPr>
          <a:xfrm>
            <a:off x="1089870" y="234444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63043AE1-4026-433F-98B6-7C1F0953E9AB}"/>
              </a:ext>
            </a:extLst>
          </p:cNvPr>
          <p:cNvSpPr/>
          <p:nvPr/>
        </p:nvSpPr>
        <p:spPr>
          <a:xfrm>
            <a:off x="1069766" y="275947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260D6876-0BE8-4D73-BC42-F2FBE057155B}"/>
              </a:ext>
            </a:extLst>
          </p:cNvPr>
          <p:cNvSpPr/>
          <p:nvPr/>
        </p:nvSpPr>
        <p:spPr>
          <a:xfrm>
            <a:off x="1079247" y="316932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40AFD5B1-7543-4E25-AEF5-DC35AE7E18D2}"/>
              </a:ext>
            </a:extLst>
          </p:cNvPr>
          <p:cNvSpPr/>
          <p:nvPr/>
        </p:nvSpPr>
        <p:spPr>
          <a:xfrm>
            <a:off x="151343" y="35843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42767810-142A-42BB-AA1F-EE88C64A5618}"/>
              </a:ext>
            </a:extLst>
          </p:cNvPr>
          <p:cNvSpPr/>
          <p:nvPr/>
        </p:nvSpPr>
        <p:spPr>
          <a:xfrm>
            <a:off x="609134" y="355772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89BFDC70-FC62-468F-9517-4F539E0F3618}"/>
              </a:ext>
            </a:extLst>
          </p:cNvPr>
          <p:cNvSpPr/>
          <p:nvPr/>
        </p:nvSpPr>
        <p:spPr>
          <a:xfrm>
            <a:off x="151343" y="39942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461E3178-4AD6-409A-AD22-193F91535FC1}"/>
              </a:ext>
            </a:extLst>
          </p:cNvPr>
          <p:cNvSpPr/>
          <p:nvPr/>
        </p:nvSpPr>
        <p:spPr>
          <a:xfrm>
            <a:off x="609134" y="396757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70914555-0BA7-40CF-A7AA-B638F915E9C6}"/>
              </a:ext>
            </a:extLst>
          </p:cNvPr>
          <p:cNvSpPr/>
          <p:nvPr/>
        </p:nvSpPr>
        <p:spPr>
          <a:xfrm>
            <a:off x="128890" y="440406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F25E0AC1-9D3F-49FC-8C5E-D42B46752377}"/>
              </a:ext>
            </a:extLst>
          </p:cNvPr>
          <p:cNvSpPr/>
          <p:nvPr/>
        </p:nvSpPr>
        <p:spPr>
          <a:xfrm>
            <a:off x="586681" y="437742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42B1D2AD-CA52-4222-881C-8479C2D555D3}"/>
              </a:ext>
            </a:extLst>
          </p:cNvPr>
          <p:cNvSpPr/>
          <p:nvPr/>
        </p:nvSpPr>
        <p:spPr>
          <a:xfrm>
            <a:off x="128890" y="481391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BEC0E1E7-0494-405D-B7F4-1B8BE5117FE2}"/>
              </a:ext>
            </a:extLst>
          </p:cNvPr>
          <p:cNvSpPr/>
          <p:nvPr/>
        </p:nvSpPr>
        <p:spPr>
          <a:xfrm>
            <a:off x="586681" y="478727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87119344-7092-4C29-A04A-DF5193BDE366}"/>
              </a:ext>
            </a:extLst>
          </p:cNvPr>
          <p:cNvSpPr/>
          <p:nvPr/>
        </p:nvSpPr>
        <p:spPr>
          <a:xfrm>
            <a:off x="108786" y="522894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DB2307FE-20A6-4BA5-A803-D210AE803D9F}"/>
              </a:ext>
            </a:extLst>
          </p:cNvPr>
          <p:cNvSpPr/>
          <p:nvPr/>
        </p:nvSpPr>
        <p:spPr>
          <a:xfrm>
            <a:off x="566577" y="520231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878A05CE-136C-4244-B7A4-4B74F9FFBE2C}"/>
              </a:ext>
            </a:extLst>
          </p:cNvPr>
          <p:cNvSpPr/>
          <p:nvPr/>
        </p:nvSpPr>
        <p:spPr>
          <a:xfrm>
            <a:off x="118267" y="563879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6CCD97D-BA87-4890-A588-0DC9D2FD13F3}"/>
              </a:ext>
            </a:extLst>
          </p:cNvPr>
          <p:cNvSpPr/>
          <p:nvPr/>
        </p:nvSpPr>
        <p:spPr>
          <a:xfrm>
            <a:off x="576058" y="561216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69EBB9F1-4639-4904-9666-BDC9A103F221}"/>
              </a:ext>
            </a:extLst>
          </p:cNvPr>
          <p:cNvSpPr/>
          <p:nvPr/>
        </p:nvSpPr>
        <p:spPr>
          <a:xfrm>
            <a:off x="1106396" y="35843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AC8484E5-A7B6-4DD5-9171-218A13A5B00F}"/>
              </a:ext>
            </a:extLst>
          </p:cNvPr>
          <p:cNvSpPr/>
          <p:nvPr/>
        </p:nvSpPr>
        <p:spPr>
          <a:xfrm>
            <a:off x="1106396" y="39942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8C31A558-3E8D-428F-B910-654373204118}"/>
              </a:ext>
            </a:extLst>
          </p:cNvPr>
          <p:cNvSpPr/>
          <p:nvPr/>
        </p:nvSpPr>
        <p:spPr>
          <a:xfrm>
            <a:off x="1083943" y="440406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CADB6B4E-211B-437C-BC29-95440A78B08F}"/>
              </a:ext>
            </a:extLst>
          </p:cNvPr>
          <p:cNvSpPr/>
          <p:nvPr/>
        </p:nvSpPr>
        <p:spPr>
          <a:xfrm>
            <a:off x="1083943" y="481391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58990225-2FA5-45F2-A372-E35859489BD7}"/>
              </a:ext>
            </a:extLst>
          </p:cNvPr>
          <p:cNvSpPr/>
          <p:nvPr/>
        </p:nvSpPr>
        <p:spPr>
          <a:xfrm>
            <a:off x="1063839" y="522894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8C6AF2F8-59AD-4954-9C42-289956132952}"/>
              </a:ext>
            </a:extLst>
          </p:cNvPr>
          <p:cNvSpPr/>
          <p:nvPr/>
        </p:nvSpPr>
        <p:spPr>
          <a:xfrm>
            <a:off x="1073320" y="563879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3D464C3B-CED6-4D10-90D0-FEABAA56DACA}"/>
              </a:ext>
            </a:extLst>
          </p:cNvPr>
          <p:cNvSpPr/>
          <p:nvPr/>
        </p:nvSpPr>
        <p:spPr>
          <a:xfrm>
            <a:off x="1624806" y="113707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BBE722FB-4008-43A1-8D1C-DA310131241D}"/>
              </a:ext>
            </a:extLst>
          </p:cNvPr>
          <p:cNvSpPr/>
          <p:nvPr/>
        </p:nvSpPr>
        <p:spPr>
          <a:xfrm>
            <a:off x="1690659" y="149810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38A73077-E996-4E58-BEB4-AAEE78E8AAEB}"/>
              </a:ext>
            </a:extLst>
          </p:cNvPr>
          <p:cNvSpPr/>
          <p:nvPr/>
        </p:nvSpPr>
        <p:spPr>
          <a:xfrm>
            <a:off x="1668206" y="19079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D28FCCF8-0B4F-45C5-8C12-F3491729A8DB}"/>
              </a:ext>
            </a:extLst>
          </p:cNvPr>
          <p:cNvSpPr/>
          <p:nvPr/>
        </p:nvSpPr>
        <p:spPr>
          <a:xfrm>
            <a:off x="1668206" y="23178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E078EFA2-0146-48C9-8971-3763B1AB35C6}"/>
              </a:ext>
            </a:extLst>
          </p:cNvPr>
          <p:cNvSpPr/>
          <p:nvPr/>
        </p:nvSpPr>
        <p:spPr>
          <a:xfrm>
            <a:off x="1648102" y="273284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BB7E6489-5865-483F-A6B5-6AA8098373A3}"/>
              </a:ext>
            </a:extLst>
          </p:cNvPr>
          <p:cNvSpPr/>
          <p:nvPr/>
        </p:nvSpPr>
        <p:spPr>
          <a:xfrm>
            <a:off x="1657583" y="314269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823D1C9F-AB4E-467B-81C1-7B6610B73C0E}"/>
              </a:ext>
            </a:extLst>
          </p:cNvPr>
          <p:cNvSpPr/>
          <p:nvPr/>
        </p:nvSpPr>
        <p:spPr>
          <a:xfrm>
            <a:off x="1684732" y="355772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389F8207-0114-44B8-9139-541958C69076}"/>
              </a:ext>
            </a:extLst>
          </p:cNvPr>
          <p:cNvSpPr/>
          <p:nvPr/>
        </p:nvSpPr>
        <p:spPr>
          <a:xfrm>
            <a:off x="1684732" y="396757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C37D43A1-94E4-490A-AFF3-AC1707D5BC22}"/>
              </a:ext>
            </a:extLst>
          </p:cNvPr>
          <p:cNvSpPr/>
          <p:nvPr/>
        </p:nvSpPr>
        <p:spPr>
          <a:xfrm>
            <a:off x="1662279" y="437742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B06F51B7-D17D-4F07-96F8-874B1A51829E}"/>
              </a:ext>
            </a:extLst>
          </p:cNvPr>
          <p:cNvSpPr/>
          <p:nvPr/>
        </p:nvSpPr>
        <p:spPr>
          <a:xfrm>
            <a:off x="1662279" y="478727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6D22557-02B1-46DB-89FD-F7591F25CED4}"/>
              </a:ext>
            </a:extLst>
          </p:cNvPr>
          <p:cNvSpPr/>
          <p:nvPr/>
        </p:nvSpPr>
        <p:spPr>
          <a:xfrm>
            <a:off x="1642175" y="520231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E6FEA28-4F32-4F4A-AA3E-4088A495DD7E}"/>
              </a:ext>
            </a:extLst>
          </p:cNvPr>
          <p:cNvSpPr/>
          <p:nvPr/>
        </p:nvSpPr>
        <p:spPr>
          <a:xfrm>
            <a:off x="1651656" y="561216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93DBE706-4D57-44E9-B852-5E8450D2F323}"/>
              </a:ext>
            </a:extLst>
          </p:cNvPr>
          <p:cNvSpPr txBox="1"/>
          <p:nvPr/>
        </p:nvSpPr>
        <p:spPr>
          <a:xfrm>
            <a:off x="5918447" y="0"/>
            <a:ext cx="1032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51613685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32924" b="33982"/>
          <a:stretch/>
        </p:blipFill>
        <p:spPr>
          <a:xfrm>
            <a:off x="3183799" y="1554480"/>
            <a:ext cx="8602217" cy="4637313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055326" y="0"/>
            <a:ext cx="2171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140</a:t>
            </a:r>
          </a:p>
        </p:txBody>
      </p:sp>
    </p:spTree>
    <p:extLst>
      <p:ext uri="{BB962C8B-B14F-4D97-AF65-F5344CB8AC3E}">
        <p14:creationId xmlns:p14="http://schemas.microsoft.com/office/powerpoint/2010/main" val="302914402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66547"/>
          <a:stretch/>
        </p:blipFill>
        <p:spPr>
          <a:xfrm>
            <a:off x="3262176" y="1423852"/>
            <a:ext cx="8734267" cy="4759507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146766" y="0"/>
            <a:ext cx="2079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141</a:t>
            </a:r>
          </a:p>
        </p:txBody>
      </p:sp>
    </p:spTree>
    <p:extLst>
      <p:ext uri="{BB962C8B-B14F-4D97-AF65-F5344CB8AC3E}">
        <p14:creationId xmlns:p14="http://schemas.microsoft.com/office/powerpoint/2010/main" val="104520464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b="67375"/>
          <a:stretch/>
        </p:blipFill>
        <p:spPr>
          <a:xfrm>
            <a:off x="3001750" y="1463177"/>
            <a:ext cx="8872388" cy="4706032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368834" y="0"/>
            <a:ext cx="1857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142</a:t>
            </a:r>
          </a:p>
        </p:txBody>
      </p:sp>
    </p:spTree>
    <p:extLst>
      <p:ext uri="{BB962C8B-B14F-4D97-AF65-F5344CB8AC3E}">
        <p14:creationId xmlns:p14="http://schemas.microsoft.com/office/powerpoint/2010/main" val="399616642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33686" b="33686"/>
          <a:stretch/>
        </p:blipFill>
        <p:spPr>
          <a:xfrm>
            <a:off x="2943544" y="1815737"/>
            <a:ext cx="8815965" cy="4676503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068389" y="0"/>
            <a:ext cx="21580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143</a:t>
            </a:r>
          </a:p>
        </p:txBody>
      </p:sp>
    </p:spTree>
    <p:extLst>
      <p:ext uri="{BB962C8B-B14F-4D97-AF65-F5344CB8AC3E}">
        <p14:creationId xmlns:p14="http://schemas.microsoft.com/office/powerpoint/2010/main" val="212819292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66579"/>
          <a:stretch/>
        </p:blipFill>
        <p:spPr>
          <a:xfrm>
            <a:off x="3409406" y="1799538"/>
            <a:ext cx="8227637" cy="4470497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4794069" y="0"/>
            <a:ext cx="2432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144</a:t>
            </a:r>
          </a:p>
        </p:txBody>
      </p:sp>
    </p:spTree>
    <p:extLst>
      <p:ext uri="{BB962C8B-B14F-4D97-AF65-F5344CB8AC3E}">
        <p14:creationId xmlns:p14="http://schemas.microsoft.com/office/powerpoint/2010/main" val="300090047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b="66611"/>
          <a:stretch/>
        </p:blipFill>
        <p:spPr>
          <a:xfrm>
            <a:off x="4227603" y="2303962"/>
            <a:ext cx="7243749" cy="3887832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251269" y="0"/>
            <a:ext cx="19751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145</a:t>
            </a:r>
          </a:p>
        </p:txBody>
      </p:sp>
    </p:spTree>
    <p:extLst>
      <p:ext uri="{BB962C8B-B14F-4D97-AF65-F5344CB8AC3E}">
        <p14:creationId xmlns:p14="http://schemas.microsoft.com/office/powerpoint/2010/main" val="297857444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33654" b="33655"/>
          <a:stretch/>
        </p:blipFill>
        <p:spPr>
          <a:xfrm>
            <a:off x="4606426" y="2240443"/>
            <a:ext cx="7071769" cy="3716221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172891" y="0"/>
            <a:ext cx="2053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146</a:t>
            </a:r>
          </a:p>
        </p:txBody>
      </p:sp>
    </p:spTree>
    <p:extLst>
      <p:ext uri="{BB962C8B-B14F-4D97-AF65-F5344CB8AC3E}">
        <p14:creationId xmlns:p14="http://schemas.microsoft.com/office/powerpoint/2010/main" val="67089894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65282"/>
          <a:stretch/>
        </p:blipFill>
        <p:spPr>
          <a:xfrm>
            <a:off x="4763179" y="2286778"/>
            <a:ext cx="7058707" cy="3939306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146766" y="0"/>
            <a:ext cx="2079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147</a:t>
            </a:r>
          </a:p>
        </p:txBody>
      </p:sp>
    </p:spTree>
    <p:extLst>
      <p:ext uri="{BB962C8B-B14F-4D97-AF65-F5344CB8AC3E}">
        <p14:creationId xmlns:p14="http://schemas.microsoft.com/office/powerpoint/2010/main" val="69774825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b="66579"/>
          <a:stretch/>
        </p:blipFill>
        <p:spPr>
          <a:xfrm>
            <a:off x="3585210" y="1515428"/>
            <a:ext cx="8265714" cy="4519612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185954" y="0"/>
            <a:ext cx="2040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148</a:t>
            </a:r>
          </a:p>
        </p:txBody>
      </p:sp>
    </p:spTree>
    <p:extLst>
      <p:ext uri="{BB962C8B-B14F-4D97-AF65-F5344CB8AC3E}">
        <p14:creationId xmlns:p14="http://schemas.microsoft.com/office/powerpoint/2010/main" val="132684300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33952" b="32890"/>
          <a:stretch/>
        </p:blipFill>
        <p:spPr>
          <a:xfrm>
            <a:off x="3389268" y="1867989"/>
            <a:ext cx="8524040" cy="4624253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473337" y="0"/>
            <a:ext cx="17530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149</a:t>
            </a:r>
          </a:p>
        </p:txBody>
      </p:sp>
    </p:spTree>
    <p:extLst>
      <p:ext uri="{BB962C8B-B14F-4D97-AF65-F5344CB8AC3E}">
        <p14:creationId xmlns:p14="http://schemas.microsoft.com/office/powerpoint/2010/main" val="3410594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EE80EB0-AB63-40D4-BE57-0CEFBA8FA1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2559902" y="1065320"/>
            <a:ext cx="9342613" cy="5078027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00450B87-9890-4326-A86D-8BDB204917CD}"/>
              </a:ext>
            </a:extLst>
          </p:cNvPr>
          <p:cNvSpPr/>
          <p:nvPr/>
        </p:nvSpPr>
        <p:spPr>
          <a:xfrm>
            <a:off x="157270" y="111488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6274D3D0-D622-47EF-9292-EC9D0F67326B}"/>
              </a:ext>
            </a:extLst>
          </p:cNvPr>
          <p:cNvSpPr/>
          <p:nvPr/>
        </p:nvSpPr>
        <p:spPr>
          <a:xfrm>
            <a:off x="615061" y="108825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78B5D41F-E37A-4A5B-9FC9-229BB1261038}"/>
              </a:ext>
            </a:extLst>
          </p:cNvPr>
          <p:cNvSpPr/>
          <p:nvPr/>
        </p:nvSpPr>
        <p:spPr>
          <a:xfrm>
            <a:off x="157270" y="152473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C69A97C5-A5E1-4CC0-A424-FD1EF796C3EC}"/>
              </a:ext>
            </a:extLst>
          </p:cNvPr>
          <p:cNvSpPr/>
          <p:nvPr/>
        </p:nvSpPr>
        <p:spPr>
          <a:xfrm>
            <a:off x="615061" y="149810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A980C1EA-94A6-4C21-B3F1-99A28D5E2AA8}"/>
              </a:ext>
            </a:extLst>
          </p:cNvPr>
          <p:cNvSpPr/>
          <p:nvPr/>
        </p:nvSpPr>
        <p:spPr>
          <a:xfrm>
            <a:off x="134817" y="193459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3F983C65-2820-4F75-94C8-9997FCF99227}"/>
              </a:ext>
            </a:extLst>
          </p:cNvPr>
          <p:cNvSpPr/>
          <p:nvPr/>
        </p:nvSpPr>
        <p:spPr>
          <a:xfrm>
            <a:off x="592608" y="19079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975A519B-6963-4CF5-A0C7-1FE6490191D8}"/>
              </a:ext>
            </a:extLst>
          </p:cNvPr>
          <p:cNvSpPr/>
          <p:nvPr/>
        </p:nvSpPr>
        <p:spPr>
          <a:xfrm>
            <a:off x="134817" y="234444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9E353B31-E5E0-4383-A434-49A844D0B692}"/>
              </a:ext>
            </a:extLst>
          </p:cNvPr>
          <p:cNvSpPr/>
          <p:nvPr/>
        </p:nvSpPr>
        <p:spPr>
          <a:xfrm>
            <a:off x="592608" y="23178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E2DD9EEA-0ED2-436F-889F-BA68419E0DED}"/>
              </a:ext>
            </a:extLst>
          </p:cNvPr>
          <p:cNvSpPr/>
          <p:nvPr/>
        </p:nvSpPr>
        <p:spPr>
          <a:xfrm>
            <a:off x="114713" y="275947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63D5A146-2592-4C49-B82E-43817F88343A}"/>
              </a:ext>
            </a:extLst>
          </p:cNvPr>
          <p:cNvSpPr/>
          <p:nvPr/>
        </p:nvSpPr>
        <p:spPr>
          <a:xfrm>
            <a:off x="572504" y="273284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AECBEC24-9349-467D-B858-C1C56A1523B6}"/>
              </a:ext>
            </a:extLst>
          </p:cNvPr>
          <p:cNvSpPr/>
          <p:nvPr/>
        </p:nvSpPr>
        <p:spPr>
          <a:xfrm>
            <a:off x="124194" y="316932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6C36DC0-2A09-4473-891B-5A70768E6071}"/>
              </a:ext>
            </a:extLst>
          </p:cNvPr>
          <p:cNvSpPr/>
          <p:nvPr/>
        </p:nvSpPr>
        <p:spPr>
          <a:xfrm>
            <a:off x="581985" y="314269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740DE2E7-53CD-4891-97D0-7450A5272450}"/>
              </a:ext>
            </a:extLst>
          </p:cNvPr>
          <p:cNvSpPr/>
          <p:nvPr/>
        </p:nvSpPr>
        <p:spPr>
          <a:xfrm>
            <a:off x="1111829" y="11045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35EA5812-7A4F-4A6C-83F0-B1E737CFFF36}"/>
              </a:ext>
            </a:extLst>
          </p:cNvPr>
          <p:cNvSpPr/>
          <p:nvPr/>
        </p:nvSpPr>
        <p:spPr>
          <a:xfrm>
            <a:off x="1112323" y="152473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8EF8C2CB-1C7D-40A5-907C-9B2ABF9DEB07}"/>
              </a:ext>
            </a:extLst>
          </p:cNvPr>
          <p:cNvSpPr/>
          <p:nvPr/>
        </p:nvSpPr>
        <p:spPr>
          <a:xfrm>
            <a:off x="1089870" y="193459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ACB294A8-6E8A-4BB3-BA96-A32A9B2E2158}"/>
              </a:ext>
            </a:extLst>
          </p:cNvPr>
          <p:cNvSpPr/>
          <p:nvPr/>
        </p:nvSpPr>
        <p:spPr>
          <a:xfrm>
            <a:off x="1089870" y="234444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F9787D13-C788-438F-9F55-CA6079782D73}"/>
              </a:ext>
            </a:extLst>
          </p:cNvPr>
          <p:cNvSpPr/>
          <p:nvPr/>
        </p:nvSpPr>
        <p:spPr>
          <a:xfrm>
            <a:off x="1069766" y="275947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FA9F194A-9E50-4CE4-9E32-24EEFB867A75}"/>
              </a:ext>
            </a:extLst>
          </p:cNvPr>
          <p:cNvSpPr/>
          <p:nvPr/>
        </p:nvSpPr>
        <p:spPr>
          <a:xfrm>
            <a:off x="1079247" y="316932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94A26B7D-A6DD-4D27-9117-F5A8353AD983}"/>
              </a:ext>
            </a:extLst>
          </p:cNvPr>
          <p:cNvSpPr/>
          <p:nvPr/>
        </p:nvSpPr>
        <p:spPr>
          <a:xfrm>
            <a:off x="151343" y="35843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64ACDA12-3167-4DB4-B047-2DF75DBF2F9C}"/>
              </a:ext>
            </a:extLst>
          </p:cNvPr>
          <p:cNvSpPr/>
          <p:nvPr/>
        </p:nvSpPr>
        <p:spPr>
          <a:xfrm>
            <a:off x="609134" y="355772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DF912749-F6DC-4620-BBDC-CD534BD7BB03}"/>
              </a:ext>
            </a:extLst>
          </p:cNvPr>
          <p:cNvSpPr/>
          <p:nvPr/>
        </p:nvSpPr>
        <p:spPr>
          <a:xfrm>
            <a:off x="151343" y="39942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5A529F39-A72F-4884-B4EE-1901907B9E0F}"/>
              </a:ext>
            </a:extLst>
          </p:cNvPr>
          <p:cNvSpPr/>
          <p:nvPr/>
        </p:nvSpPr>
        <p:spPr>
          <a:xfrm>
            <a:off x="609134" y="396757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6A8304F3-D341-42C6-A5B6-BFC3E81E5CC7}"/>
              </a:ext>
            </a:extLst>
          </p:cNvPr>
          <p:cNvSpPr/>
          <p:nvPr/>
        </p:nvSpPr>
        <p:spPr>
          <a:xfrm>
            <a:off x="128890" y="440406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BF3798F7-1122-43C7-A661-E7B744149DBA}"/>
              </a:ext>
            </a:extLst>
          </p:cNvPr>
          <p:cNvSpPr/>
          <p:nvPr/>
        </p:nvSpPr>
        <p:spPr>
          <a:xfrm>
            <a:off x="586681" y="437742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97ECAC7E-231E-49A0-A744-B80A0891F713}"/>
              </a:ext>
            </a:extLst>
          </p:cNvPr>
          <p:cNvSpPr/>
          <p:nvPr/>
        </p:nvSpPr>
        <p:spPr>
          <a:xfrm>
            <a:off x="128890" y="481391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AA279D36-9BCE-4B94-A993-A0FDAEA2260E}"/>
              </a:ext>
            </a:extLst>
          </p:cNvPr>
          <p:cNvSpPr/>
          <p:nvPr/>
        </p:nvSpPr>
        <p:spPr>
          <a:xfrm>
            <a:off x="586681" y="478727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8CCA3C22-11BE-4809-9AAB-5F2F1990475F}"/>
              </a:ext>
            </a:extLst>
          </p:cNvPr>
          <p:cNvSpPr/>
          <p:nvPr/>
        </p:nvSpPr>
        <p:spPr>
          <a:xfrm>
            <a:off x="108786" y="522894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6B812051-629D-4398-BC8B-BA038D5929D9}"/>
              </a:ext>
            </a:extLst>
          </p:cNvPr>
          <p:cNvSpPr/>
          <p:nvPr/>
        </p:nvSpPr>
        <p:spPr>
          <a:xfrm>
            <a:off x="566577" y="520231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CC88D67D-6D04-42F6-980B-957C807E01AA}"/>
              </a:ext>
            </a:extLst>
          </p:cNvPr>
          <p:cNvSpPr/>
          <p:nvPr/>
        </p:nvSpPr>
        <p:spPr>
          <a:xfrm>
            <a:off x="118267" y="563879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994CBEFD-A028-43D1-BB84-1DDCDD5EAAD2}"/>
              </a:ext>
            </a:extLst>
          </p:cNvPr>
          <p:cNvSpPr/>
          <p:nvPr/>
        </p:nvSpPr>
        <p:spPr>
          <a:xfrm>
            <a:off x="576058" y="561216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143C1559-FE9D-452C-B694-E32300EC767F}"/>
              </a:ext>
            </a:extLst>
          </p:cNvPr>
          <p:cNvSpPr/>
          <p:nvPr/>
        </p:nvSpPr>
        <p:spPr>
          <a:xfrm>
            <a:off x="1106396" y="35843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B1D4D011-BB93-43A7-BD9D-698AD00145D5}"/>
              </a:ext>
            </a:extLst>
          </p:cNvPr>
          <p:cNvSpPr/>
          <p:nvPr/>
        </p:nvSpPr>
        <p:spPr>
          <a:xfrm>
            <a:off x="1106396" y="39942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742B706F-DAB8-43A3-976A-1867B7B64051}"/>
              </a:ext>
            </a:extLst>
          </p:cNvPr>
          <p:cNvSpPr/>
          <p:nvPr/>
        </p:nvSpPr>
        <p:spPr>
          <a:xfrm>
            <a:off x="1083943" y="440406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585A92A4-D601-42B6-9F6E-567E7BA1C6C6}"/>
              </a:ext>
            </a:extLst>
          </p:cNvPr>
          <p:cNvSpPr/>
          <p:nvPr/>
        </p:nvSpPr>
        <p:spPr>
          <a:xfrm>
            <a:off x="1083943" y="481391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CA74B1AC-D130-4340-8E62-8A74C18090D8}"/>
              </a:ext>
            </a:extLst>
          </p:cNvPr>
          <p:cNvSpPr/>
          <p:nvPr/>
        </p:nvSpPr>
        <p:spPr>
          <a:xfrm>
            <a:off x="1063839" y="522894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E4044D0B-DE85-417F-8008-A824D3F1ACF0}"/>
              </a:ext>
            </a:extLst>
          </p:cNvPr>
          <p:cNvSpPr/>
          <p:nvPr/>
        </p:nvSpPr>
        <p:spPr>
          <a:xfrm>
            <a:off x="1073320" y="563879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02830A69-0E08-4BC0-898F-B8FF1D495353}"/>
              </a:ext>
            </a:extLst>
          </p:cNvPr>
          <p:cNvSpPr/>
          <p:nvPr/>
        </p:nvSpPr>
        <p:spPr>
          <a:xfrm>
            <a:off x="1624806" y="113707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BD048BE7-52E3-47BB-93C7-95D048C68A33}"/>
              </a:ext>
            </a:extLst>
          </p:cNvPr>
          <p:cNvSpPr/>
          <p:nvPr/>
        </p:nvSpPr>
        <p:spPr>
          <a:xfrm>
            <a:off x="1690659" y="149810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897639C1-8D5A-4651-A004-EE85D3B7EBB0}"/>
              </a:ext>
            </a:extLst>
          </p:cNvPr>
          <p:cNvSpPr/>
          <p:nvPr/>
        </p:nvSpPr>
        <p:spPr>
          <a:xfrm>
            <a:off x="1668206" y="19079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A0FA17E6-4ED1-499E-B388-39D116D5FC5E}"/>
              </a:ext>
            </a:extLst>
          </p:cNvPr>
          <p:cNvSpPr/>
          <p:nvPr/>
        </p:nvSpPr>
        <p:spPr>
          <a:xfrm>
            <a:off x="1668206" y="23178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1D8814A6-1C38-4663-8EB9-51A75295081E}"/>
              </a:ext>
            </a:extLst>
          </p:cNvPr>
          <p:cNvSpPr/>
          <p:nvPr/>
        </p:nvSpPr>
        <p:spPr>
          <a:xfrm>
            <a:off x="1648102" y="273284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84342AD8-4248-4F87-BCC6-74338EFA52A7}"/>
              </a:ext>
            </a:extLst>
          </p:cNvPr>
          <p:cNvSpPr/>
          <p:nvPr/>
        </p:nvSpPr>
        <p:spPr>
          <a:xfrm>
            <a:off x="1657583" y="314269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945ECF9D-AE0D-486C-9E71-00C70BF599A6}"/>
              </a:ext>
            </a:extLst>
          </p:cNvPr>
          <p:cNvSpPr/>
          <p:nvPr/>
        </p:nvSpPr>
        <p:spPr>
          <a:xfrm>
            <a:off x="1684732" y="355772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A388BF4D-5737-4C75-A518-F864A46D5209}"/>
              </a:ext>
            </a:extLst>
          </p:cNvPr>
          <p:cNvSpPr/>
          <p:nvPr/>
        </p:nvSpPr>
        <p:spPr>
          <a:xfrm>
            <a:off x="1684732" y="396757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1CBAA2B-45E6-425E-94D5-A18A71FE2DC5}"/>
              </a:ext>
            </a:extLst>
          </p:cNvPr>
          <p:cNvSpPr/>
          <p:nvPr/>
        </p:nvSpPr>
        <p:spPr>
          <a:xfrm>
            <a:off x="1662279" y="437742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C099E84D-C1FF-48D7-8626-A37B3C0C7AFC}"/>
              </a:ext>
            </a:extLst>
          </p:cNvPr>
          <p:cNvSpPr/>
          <p:nvPr/>
        </p:nvSpPr>
        <p:spPr>
          <a:xfrm>
            <a:off x="1662279" y="478727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88DFF13F-06A6-4C7C-9648-58BF370CE12E}"/>
              </a:ext>
            </a:extLst>
          </p:cNvPr>
          <p:cNvSpPr/>
          <p:nvPr/>
        </p:nvSpPr>
        <p:spPr>
          <a:xfrm>
            <a:off x="1642175" y="520231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20A58196-1B6F-490C-A73D-81F15948D9EE}"/>
              </a:ext>
            </a:extLst>
          </p:cNvPr>
          <p:cNvSpPr/>
          <p:nvPr/>
        </p:nvSpPr>
        <p:spPr>
          <a:xfrm>
            <a:off x="1651656" y="561216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642FAC98-0C1A-4BD8-86FD-A6AE7974DD31}"/>
              </a:ext>
            </a:extLst>
          </p:cNvPr>
          <p:cNvSpPr txBox="1"/>
          <p:nvPr/>
        </p:nvSpPr>
        <p:spPr>
          <a:xfrm>
            <a:off x="5918447" y="0"/>
            <a:ext cx="1032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44590459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67110"/>
          <a:stretch/>
        </p:blipFill>
        <p:spPr>
          <a:xfrm>
            <a:off x="3240212" y="1554480"/>
            <a:ext cx="8569229" cy="4611190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231364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89155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231364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89155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208911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66702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208911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66702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88807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46598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98288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56079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85923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86417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63964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63964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43860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53341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225437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83228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225437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83228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202984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60775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202984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60775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82880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40671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92361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50152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80490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80490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58037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58037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37933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47414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98900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64753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42300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42300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722196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731677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58826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58826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36373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36373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716269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725750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473337" y="0"/>
            <a:ext cx="1787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150</a:t>
            </a:r>
          </a:p>
        </p:txBody>
      </p:sp>
    </p:spTree>
    <p:extLst>
      <p:ext uri="{BB962C8B-B14F-4D97-AF65-F5344CB8AC3E}">
        <p14:creationId xmlns:p14="http://schemas.microsoft.com/office/powerpoint/2010/main" val="148559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B25C2FA-0828-4E82-A0B9-549C8ECEC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990"/>
          <a:stretch/>
        </p:blipFill>
        <p:spPr>
          <a:xfrm>
            <a:off x="3051942" y="1649392"/>
            <a:ext cx="8187188" cy="4369668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973AC6DC-FEA6-44B4-A519-7B4C69A2708F}"/>
              </a:ext>
            </a:extLst>
          </p:cNvPr>
          <p:cNvSpPr/>
          <p:nvPr/>
        </p:nvSpPr>
        <p:spPr>
          <a:xfrm>
            <a:off x="725441" y="1256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70DF32CC-82D7-43BE-B1B2-1B9E1AB3E738}"/>
              </a:ext>
            </a:extLst>
          </p:cNvPr>
          <p:cNvSpPr/>
          <p:nvPr/>
        </p:nvSpPr>
        <p:spPr>
          <a:xfrm>
            <a:off x="1183232" y="1230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01CF4AC-9847-4387-89CD-7EFF27D2CF22}"/>
              </a:ext>
            </a:extLst>
          </p:cNvPr>
          <p:cNvSpPr/>
          <p:nvPr/>
        </p:nvSpPr>
        <p:spPr>
          <a:xfrm>
            <a:off x="725441" y="1666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20AB16BC-F039-4834-AC60-9D46301794FE}"/>
              </a:ext>
            </a:extLst>
          </p:cNvPr>
          <p:cNvSpPr/>
          <p:nvPr/>
        </p:nvSpPr>
        <p:spPr>
          <a:xfrm>
            <a:off x="1183232" y="1640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4A1F8667-86FD-43FD-937F-E163BC3D6368}"/>
              </a:ext>
            </a:extLst>
          </p:cNvPr>
          <p:cNvSpPr/>
          <p:nvPr/>
        </p:nvSpPr>
        <p:spPr>
          <a:xfrm>
            <a:off x="702988" y="207663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1DDB63B8-C1FA-4C20-96E9-8F25C388814B}"/>
              </a:ext>
            </a:extLst>
          </p:cNvPr>
          <p:cNvSpPr/>
          <p:nvPr/>
        </p:nvSpPr>
        <p:spPr>
          <a:xfrm>
            <a:off x="1160779" y="204999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2EA90E16-9D1B-43A2-BAFF-51C4F1EAF63D}"/>
              </a:ext>
            </a:extLst>
          </p:cNvPr>
          <p:cNvSpPr/>
          <p:nvPr/>
        </p:nvSpPr>
        <p:spPr>
          <a:xfrm>
            <a:off x="702988" y="248648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AFE56D89-34F6-4FAB-B96F-E4313A41472A}"/>
              </a:ext>
            </a:extLst>
          </p:cNvPr>
          <p:cNvSpPr/>
          <p:nvPr/>
        </p:nvSpPr>
        <p:spPr>
          <a:xfrm>
            <a:off x="1160779" y="245985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64B42B13-0BE2-4CD1-AC64-E59EFB299771}"/>
              </a:ext>
            </a:extLst>
          </p:cNvPr>
          <p:cNvSpPr/>
          <p:nvPr/>
        </p:nvSpPr>
        <p:spPr>
          <a:xfrm>
            <a:off x="682884" y="290151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7412DCD1-F27E-4674-837A-09C7BEE60375}"/>
              </a:ext>
            </a:extLst>
          </p:cNvPr>
          <p:cNvSpPr/>
          <p:nvPr/>
        </p:nvSpPr>
        <p:spPr>
          <a:xfrm>
            <a:off x="1140675" y="287488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554C20C8-0D50-4A67-965E-B1877B83D9D1}"/>
              </a:ext>
            </a:extLst>
          </p:cNvPr>
          <p:cNvSpPr/>
          <p:nvPr/>
        </p:nvSpPr>
        <p:spPr>
          <a:xfrm>
            <a:off x="692365" y="331136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6806DCE-79E5-4857-A98F-58144BE9EA7D}"/>
              </a:ext>
            </a:extLst>
          </p:cNvPr>
          <p:cNvSpPr/>
          <p:nvPr/>
        </p:nvSpPr>
        <p:spPr>
          <a:xfrm>
            <a:off x="1150156" y="328473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622B8FBD-366B-46D9-A1D7-28ECCAF9C564}"/>
              </a:ext>
            </a:extLst>
          </p:cNvPr>
          <p:cNvSpPr/>
          <p:nvPr/>
        </p:nvSpPr>
        <p:spPr>
          <a:xfrm>
            <a:off x="1680000" y="124657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C2C04D8-4292-4323-9C9A-7316EFB4568F}"/>
              </a:ext>
            </a:extLst>
          </p:cNvPr>
          <p:cNvSpPr/>
          <p:nvPr/>
        </p:nvSpPr>
        <p:spPr>
          <a:xfrm>
            <a:off x="1680494" y="1666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1BFFB8D4-5FEC-4D09-888F-CD3A8CCBD284}"/>
              </a:ext>
            </a:extLst>
          </p:cNvPr>
          <p:cNvSpPr/>
          <p:nvPr/>
        </p:nvSpPr>
        <p:spPr>
          <a:xfrm>
            <a:off x="1658041" y="207663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E8BCCB4D-C994-4BFF-B4C6-DB8585D19B47}"/>
              </a:ext>
            </a:extLst>
          </p:cNvPr>
          <p:cNvSpPr/>
          <p:nvPr/>
        </p:nvSpPr>
        <p:spPr>
          <a:xfrm>
            <a:off x="1658041" y="248648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9A07AA31-5CE3-4A05-89D4-B215920F6CA8}"/>
              </a:ext>
            </a:extLst>
          </p:cNvPr>
          <p:cNvSpPr/>
          <p:nvPr/>
        </p:nvSpPr>
        <p:spPr>
          <a:xfrm>
            <a:off x="1637937" y="290151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585AB814-670E-46BC-87CC-116BE754AF16}"/>
              </a:ext>
            </a:extLst>
          </p:cNvPr>
          <p:cNvSpPr/>
          <p:nvPr/>
        </p:nvSpPr>
        <p:spPr>
          <a:xfrm>
            <a:off x="1647418" y="331136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DE82BE81-647B-4BE8-95E3-80635B69B786}"/>
              </a:ext>
            </a:extLst>
          </p:cNvPr>
          <p:cNvSpPr/>
          <p:nvPr/>
        </p:nvSpPr>
        <p:spPr>
          <a:xfrm>
            <a:off x="719514" y="372639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0797838E-57BA-469F-B004-BB5E6E54592A}"/>
              </a:ext>
            </a:extLst>
          </p:cNvPr>
          <p:cNvSpPr/>
          <p:nvPr/>
        </p:nvSpPr>
        <p:spPr>
          <a:xfrm>
            <a:off x="1177305" y="369976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A981C649-8793-4709-8C09-A8B1F63C6E9F}"/>
              </a:ext>
            </a:extLst>
          </p:cNvPr>
          <p:cNvSpPr/>
          <p:nvPr/>
        </p:nvSpPr>
        <p:spPr>
          <a:xfrm>
            <a:off x="719514" y="413625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1AF840D5-8BD4-42A2-AF94-BF3F68343BC3}"/>
              </a:ext>
            </a:extLst>
          </p:cNvPr>
          <p:cNvSpPr/>
          <p:nvPr/>
        </p:nvSpPr>
        <p:spPr>
          <a:xfrm>
            <a:off x="1177305" y="410961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35CFC834-F6CC-4FD6-8463-43BC7D45CFB9}"/>
              </a:ext>
            </a:extLst>
          </p:cNvPr>
          <p:cNvSpPr/>
          <p:nvPr/>
        </p:nvSpPr>
        <p:spPr>
          <a:xfrm>
            <a:off x="697061" y="454610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9BF793E9-9D15-4357-848A-794AEC5BEF1F}"/>
              </a:ext>
            </a:extLst>
          </p:cNvPr>
          <p:cNvSpPr/>
          <p:nvPr/>
        </p:nvSpPr>
        <p:spPr>
          <a:xfrm>
            <a:off x="1154852" y="451946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5E52A878-D169-41C3-A7B9-B8D8747BF1B8}"/>
              </a:ext>
            </a:extLst>
          </p:cNvPr>
          <p:cNvSpPr/>
          <p:nvPr/>
        </p:nvSpPr>
        <p:spPr>
          <a:xfrm>
            <a:off x="697061" y="495595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05975339-7767-4396-8D0A-B969E9A7B155}"/>
              </a:ext>
            </a:extLst>
          </p:cNvPr>
          <p:cNvSpPr/>
          <p:nvPr/>
        </p:nvSpPr>
        <p:spPr>
          <a:xfrm>
            <a:off x="1154852" y="492932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8FD1A5A4-6201-4DF4-B9AE-8C9EB9FC86B8}"/>
              </a:ext>
            </a:extLst>
          </p:cNvPr>
          <p:cNvSpPr/>
          <p:nvPr/>
        </p:nvSpPr>
        <p:spPr>
          <a:xfrm>
            <a:off x="676957" y="537098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AEFB0599-78F0-48EC-B95F-1A56A38B0DBB}"/>
              </a:ext>
            </a:extLst>
          </p:cNvPr>
          <p:cNvSpPr/>
          <p:nvPr/>
        </p:nvSpPr>
        <p:spPr>
          <a:xfrm>
            <a:off x="1134748" y="534435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E546E332-F8AF-489D-AC77-39A0C36D00CD}"/>
              </a:ext>
            </a:extLst>
          </p:cNvPr>
          <p:cNvSpPr/>
          <p:nvPr/>
        </p:nvSpPr>
        <p:spPr>
          <a:xfrm>
            <a:off x="686438" y="57808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B617A703-2294-4769-8C1C-1F8BC2B7D987}"/>
              </a:ext>
            </a:extLst>
          </p:cNvPr>
          <p:cNvSpPr/>
          <p:nvPr/>
        </p:nvSpPr>
        <p:spPr>
          <a:xfrm>
            <a:off x="1144229" y="575420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408BC584-9261-4F8E-84F7-4750668900E5}"/>
              </a:ext>
            </a:extLst>
          </p:cNvPr>
          <p:cNvSpPr/>
          <p:nvPr/>
        </p:nvSpPr>
        <p:spPr>
          <a:xfrm>
            <a:off x="1674567" y="372639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0B3A11E7-1CAE-4E89-B2E1-876D5F3EF8A2}"/>
              </a:ext>
            </a:extLst>
          </p:cNvPr>
          <p:cNvSpPr/>
          <p:nvPr/>
        </p:nvSpPr>
        <p:spPr>
          <a:xfrm>
            <a:off x="1674567" y="413625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7C878AE0-3AAA-408B-93C5-BC351186B3BD}"/>
              </a:ext>
            </a:extLst>
          </p:cNvPr>
          <p:cNvSpPr/>
          <p:nvPr/>
        </p:nvSpPr>
        <p:spPr>
          <a:xfrm>
            <a:off x="1652114" y="454610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E75C05B2-04DD-4CEA-A340-2F64EF3E6F70}"/>
              </a:ext>
            </a:extLst>
          </p:cNvPr>
          <p:cNvSpPr/>
          <p:nvPr/>
        </p:nvSpPr>
        <p:spPr>
          <a:xfrm>
            <a:off x="1652114" y="495595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8136619C-0492-44DD-88C0-E0B706B71F1F}"/>
              </a:ext>
            </a:extLst>
          </p:cNvPr>
          <p:cNvSpPr/>
          <p:nvPr/>
        </p:nvSpPr>
        <p:spPr>
          <a:xfrm>
            <a:off x="1632010" y="537098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DA5396B6-CCD6-49CE-8494-D64FE05321ED}"/>
              </a:ext>
            </a:extLst>
          </p:cNvPr>
          <p:cNvSpPr/>
          <p:nvPr/>
        </p:nvSpPr>
        <p:spPr>
          <a:xfrm>
            <a:off x="1641491" y="57808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8E57553D-F128-4981-915B-918693531109}"/>
              </a:ext>
            </a:extLst>
          </p:cNvPr>
          <p:cNvSpPr/>
          <p:nvPr/>
        </p:nvSpPr>
        <p:spPr>
          <a:xfrm>
            <a:off x="2192977" y="127912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167970B8-EAEA-45FB-97F0-4D15C8ED091C}"/>
              </a:ext>
            </a:extLst>
          </p:cNvPr>
          <p:cNvSpPr/>
          <p:nvPr/>
        </p:nvSpPr>
        <p:spPr>
          <a:xfrm>
            <a:off x="2258830" y="1640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85916F81-7711-45DD-92F5-2082A0906DCB}"/>
              </a:ext>
            </a:extLst>
          </p:cNvPr>
          <p:cNvSpPr/>
          <p:nvPr/>
        </p:nvSpPr>
        <p:spPr>
          <a:xfrm>
            <a:off x="2236377" y="204999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25763BB5-81F0-4FD2-8AF5-1A4B605E3C91}"/>
              </a:ext>
            </a:extLst>
          </p:cNvPr>
          <p:cNvSpPr/>
          <p:nvPr/>
        </p:nvSpPr>
        <p:spPr>
          <a:xfrm>
            <a:off x="2236377" y="245985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7C708736-DFFE-407C-B8E8-FD0900B686A8}"/>
              </a:ext>
            </a:extLst>
          </p:cNvPr>
          <p:cNvSpPr/>
          <p:nvPr/>
        </p:nvSpPr>
        <p:spPr>
          <a:xfrm>
            <a:off x="2216273" y="287488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EB8E8006-C885-4128-B767-172E5D6286B3}"/>
              </a:ext>
            </a:extLst>
          </p:cNvPr>
          <p:cNvSpPr/>
          <p:nvPr/>
        </p:nvSpPr>
        <p:spPr>
          <a:xfrm>
            <a:off x="2225754" y="328473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A024AE2F-CA5B-4B08-95E9-A4A2FB2FC545}"/>
              </a:ext>
            </a:extLst>
          </p:cNvPr>
          <p:cNvSpPr/>
          <p:nvPr/>
        </p:nvSpPr>
        <p:spPr>
          <a:xfrm>
            <a:off x="2252903" y="369976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2D6C67ED-3BE8-44D0-865C-4BE8CD3D598A}"/>
              </a:ext>
            </a:extLst>
          </p:cNvPr>
          <p:cNvSpPr/>
          <p:nvPr/>
        </p:nvSpPr>
        <p:spPr>
          <a:xfrm>
            <a:off x="2252903" y="410961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DE1FEEBF-CC54-4D73-8A9D-D6C476DC1CFD}"/>
              </a:ext>
            </a:extLst>
          </p:cNvPr>
          <p:cNvSpPr/>
          <p:nvPr/>
        </p:nvSpPr>
        <p:spPr>
          <a:xfrm>
            <a:off x="2230450" y="451946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3CC2FB1F-B072-4CC5-BC37-63E788A2605A}"/>
              </a:ext>
            </a:extLst>
          </p:cNvPr>
          <p:cNvSpPr/>
          <p:nvPr/>
        </p:nvSpPr>
        <p:spPr>
          <a:xfrm>
            <a:off x="2230450" y="492932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2E9C50F1-AA06-430B-A3BE-ACE195FB03AB}"/>
              </a:ext>
            </a:extLst>
          </p:cNvPr>
          <p:cNvSpPr/>
          <p:nvPr/>
        </p:nvSpPr>
        <p:spPr>
          <a:xfrm>
            <a:off x="2210346" y="534435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F991BC84-AB8E-40F6-94B0-64796615BEA7}"/>
              </a:ext>
            </a:extLst>
          </p:cNvPr>
          <p:cNvSpPr/>
          <p:nvPr/>
        </p:nvSpPr>
        <p:spPr>
          <a:xfrm>
            <a:off x="2219827" y="575420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2142DBF7-7555-49EC-9BB8-83E026D1AB8A}"/>
              </a:ext>
            </a:extLst>
          </p:cNvPr>
          <p:cNvSpPr txBox="1"/>
          <p:nvPr/>
        </p:nvSpPr>
        <p:spPr>
          <a:xfrm>
            <a:off x="5918447" y="0"/>
            <a:ext cx="1032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4271052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EAB4E41-7F10-4E4F-8ED7-B240FA61A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98" b="32816"/>
          <a:stretch/>
        </p:blipFill>
        <p:spPr>
          <a:xfrm>
            <a:off x="3240350" y="1344573"/>
            <a:ext cx="8318847" cy="4544408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25B1D8D7-6853-4565-9776-6C086AC52DA1}"/>
              </a:ext>
            </a:extLst>
          </p:cNvPr>
          <p:cNvSpPr/>
          <p:nvPr/>
        </p:nvSpPr>
        <p:spPr>
          <a:xfrm>
            <a:off x="831973" y="122141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05447EC9-F5D7-4EA7-BD8E-EA2C504E8DD4}"/>
              </a:ext>
            </a:extLst>
          </p:cNvPr>
          <p:cNvSpPr/>
          <p:nvPr/>
        </p:nvSpPr>
        <p:spPr>
          <a:xfrm>
            <a:off x="1289764" y="119478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95BD30C-10CB-45C3-A18B-9D461646F265}"/>
              </a:ext>
            </a:extLst>
          </p:cNvPr>
          <p:cNvSpPr/>
          <p:nvPr/>
        </p:nvSpPr>
        <p:spPr>
          <a:xfrm>
            <a:off x="831973" y="163127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88FC0ADB-6BB8-4BEC-8AAB-8B9ADA780CBC}"/>
              </a:ext>
            </a:extLst>
          </p:cNvPr>
          <p:cNvSpPr/>
          <p:nvPr/>
        </p:nvSpPr>
        <p:spPr>
          <a:xfrm>
            <a:off x="1289764" y="160463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F3A14FA5-A3E3-46BD-AC7A-CF04D2464EBD}"/>
              </a:ext>
            </a:extLst>
          </p:cNvPr>
          <p:cNvSpPr/>
          <p:nvPr/>
        </p:nvSpPr>
        <p:spPr>
          <a:xfrm>
            <a:off x="809520" y="204112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71EA2CA6-D365-4F94-AF46-A506D1CE9933}"/>
              </a:ext>
            </a:extLst>
          </p:cNvPr>
          <p:cNvSpPr/>
          <p:nvPr/>
        </p:nvSpPr>
        <p:spPr>
          <a:xfrm>
            <a:off x="1267311" y="201448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8E353EBA-C6B9-415B-9078-C62865125A7B}"/>
              </a:ext>
            </a:extLst>
          </p:cNvPr>
          <p:cNvSpPr/>
          <p:nvPr/>
        </p:nvSpPr>
        <p:spPr>
          <a:xfrm>
            <a:off x="809520" y="245097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8DCE7FE-DE8B-4E69-875D-0A787DC1BAFF}"/>
              </a:ext>
            </a:extLst>
          </p:cNvPr>
          <p:cNvSpPr/>
          <p:nvPr/>
        </p:nvSpPr>
        <p:spPr>
          <a:xfrm>
            <a:off x="1267311" y="242434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B37415EF-6E91-47D1-BD18-941DF76D71AA}"/>
              </a:ext>
            </a:extLst>
          </p:cNvPr>
          <p:cNvSpPr/>
          <p:nvPr/>
        </p:nvSpPr>
        <p:spPr>
          <a:xfrm>
            <a:off x="789416" y="286600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20342AFD-4C5B-4B81-AB0C-A04AA7299076}"/>
              </a:ext>
            </a:extLst>
          </p:cNvPr>
          <p:cNvSpPr/>
          <p:nvPr/>
        </p:nvSpPr>
        <p:spPr>
          <a:xfrm>
            <a:off x="1247207" y="28393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EC323F72-3B6A-42C5-A0EF-B561508AD8EE}"/>
              </a:ext>
            </a:extLst>
          </p:cNvPr>
          <p:cNvSpPr/>
          <p:nvPr/>
        </p:nvSpPr>
        <p:spPr>
          <a:xfrm>
            <a:off x="798897" y="327585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FAEBFF53-D40B-4086-B50F-4C2E271F9E2D}"/>
              </a:ext>
            </a:extLst>
          </p:cNvPr>
          <p:cNvSpPr/>
          <p:nvPr/>
        </p:nvSpPr>
        <p:spPr>
          <a:xfrm>
            <a:off x="1256688" y="32492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692CAB9F-BBDC-4ECD-AA81-B1F65D0F186B}"/>
              </a:ext>
            </a:extLst>
          </p:cNvPr>
          <p:cNvSpPr/>
          <p:nvPr/>
        </p:nvSpPr>
        <p:spPr>
          <a:xfrm>
            <a:off x="1786532" y="121106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F94CAE8F-5B79-4DFC-B58C-E61CD203735E}"/>
              </a:ext>
            </a:extLst>
          </p:cNvPr>
          <p:cNvSpPr/>
          <p:nvPr/>
        </p:nvSpPr>
        <p:spPr>
          <a:xfrm>
            <a:off x="1787026" y="163127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FD2BB309-2EBF-422E-B6AB-3B5A81A57AE1}"/>
              </a:ext>
            </a:extLst>
          </p:cNvPr>
          <p:cNvSpPr/>
          <p:nvPr/>
        </p:nvSpPr>
        <p:spPr>
          <a:xfrm>
            <a:off x="1764573" y="204112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41C9224E-97E9-4458-B1E7-65D12F982B1B}"/>
              </a:ext>
            </a:extLst>
          </p:cNvPr>
          <p:cNvSpPr/>
          <p:nvPr/>
        </p:nvSpPr>
        <p:spPr>
          <a:xfrm>
            <a:off x="1764573" y="245097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AE3AB19D-7318-4D9A-BC2A-6635C25159C1}"/>
              </a:ext>
            </a:extLst>
          </p:cNvPr>
          <p:cNvSpPr/>
          <p:nvPr/>
        </p:nvSpPr>
        <p:spPr>
          <a:xfrm>
            <a:off x="1744469" y="286600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5ED35E6-C917-40F8-8CA6-8FD37B83A4AF}"/>
              </a:ext>
            </a:extLst>
          </p:cNvPr>
          <p:cNvSpPr/>
          <p:nvPr/>
        </p:nvSpPr>
        <p:spPr>
          <a:xfrm>
            <a:off x="1753950" y="327585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DDF79876-29D3-4854-800F-4950D8EF9224}"/>
              </a:ext>
            </a:extLst>
          </p:cNvPr>
          <p:cNvSpPr/>
          <p:nvPr/>
        </p:nvSpPr>
        <p:spPr>
          <a:xfrm>
            <a:off x="826046" y="369088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C28008BB-9187-45F1-A102-03769B80BD66}"/>
              </a:ext>
            </a:extLst>
          </p:cNvPr>
          <p:cNvSpPr/>
          <p:nvPr/>
        </p:nvSpPr>
        <p:spPr>
          <a:xfrm>
            <a:off x="1283837" y="366425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156808E4-0B66-44A8-ADB1-427969FC4795}"/>
              </a:ext>
            </a:extLst>
          </p:cNvPr>
          <p:cNvSpPr/>
          <p:nvPr/>
        </p:nvSpPr>
        <p:spPr>
          <a:xfrm>
            <a:off x="826046" y="410074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5F5997E6-1AA5-4DBF-96AE-4112C4F1C694}"/>
              </a:ext>
            </a:extLst>
          </p:cNvPr>
          <p:cNvSpPr/>
          <p:nvPr/>
        </p:nvSpPr>
        <p:spPr>
          <a:xfrm>
            <a:off x="1283837" y="407410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8A3003E9-395B-4584-918F-2F1E4EF2CD44}"/>
              </a:ext>
            </a:extLst>
          </p:cNvPr>
          <p:cNvSpPr/>
          <p:nvPr/>
        </p:nvSpPr>
        <p:spPr>
          <a:xfrm>
            <a:off x="803593" y="451059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3EC16A65-B1CF-421D-B4CF-DC910B4B8FE3}"/>
              </a:ext>
            </a:extLst>
          </p:cNvPr>
          <p:cNvSpPr/>
          <p:nvPr/>
        </p:nvSpPr>
        <p:spPr>
          <a:xfrm>
            <a:off x="1261384" y="44839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5E25EE96-9B19-4E32-996D-33CD5302299B}"/>
              </a:ext>
            </a:extLst>
          </p:cNvPr>
          <p:cNvSpPr/>
          <p:nvPr/>
        </p:nvSpPr>
        <p:spPr>
          <a:xfrm>
            <a:off x="803593" y="492044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FF88BDF8-2B53-4680-9CC8-BCDBBB7BD3F7}"/>
              </a:ext>
            </a:extLst>
          </p:cNvPr>
          <p:cNvSpPr/>
          <p:nvPr/>
        </p:nvSpPr>
        <p:spPr>
          <a:xfrm>
            <a:off x="1261384" y="48938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A99F2332-1608-4561-BF25-F6610738B58C}"/>
              </a:ext>
            </a:extLst>
          </p:cNvPr>
          <p:cNvSpPr/>
          <p:nvPr/>
        </p:nvSpPr>
        <p:spPr>
          <a:xfrm>
            <a:off x="783489" y="53354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EA946539-1EB2-411D-B946-7CF984D4BEE5}"/>
              </a:ext>
            </a:extLst>
          </p:cNvPr>
          <p:cNvSpPr/>
          <p:nvPr/>
        </p:nvSpPr>
        <p:spPr>
          <a:xfrm>
            <a:off x="1241280" y="53088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A70F150B-EB88-42C6-ABDC-C88E5C28324B}"/>
              </a:ext>
            </a:extLst>
          </p:cNvPr>
          <p:cNvSpPr/>
          <p:nvPr/>
        </p:nvSpPr>
        <p:spPr>
          <a:xfrm>
            <a:off x="792970" y="57453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1BDA1C28-9396-46C0-82FA-A836640FDF87}"/>
              </a:ext>
            </a:extLst>
          </p:cNvPr>
          <p:cNvSpPr/>
          <p:nvPr/>
        </p:nvSpPr>
        <p:spPr>
          <a:xfrm>
            <a:off x="1250761" y="57186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72EF8C30-ECCC-4B6D-8D61-974020164349}"/>
              </a:ext>
            </a:extLst>
          </p:cNvPr>
          <p:cNvSpPr/>
          <p:nvPr/>
        </p:nvSpPr>
        <p:spPr>
          <a:xfrm>
            <a:off x="1781099" y="369088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3AA4373E-FA8B-4F03-85C2-4DC179CAB0CD}"/>
              </a:ext>
            </a:extLst>
          </p:cNvPr>
          <p:cNvSpPr/>
          <p:nvPr/>
        </p:nvSpPr>
        <p:spPr>
          <a:xfrm>
            <a:off x="1781099" y="410074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77B7E16B-5B53-45FE-8380-87C1CCA9D546}"/>
              </a:ext>
            </a:extLst>
          </p:cNvPr>
          <p:cNvSpPr/>
          <p:nvPr/>
        </p:nvSpPr>
        <p:spPr>
          <a:xfrm>
            <a:off x="1758646" y="451059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2A259BB-0E2C-4C37-BFF5-8A9BAF2D8BFF}"/>
              </a:ext>
            </a:extLst>
          </p:cNvPr>
          <p:cNvSpPr/>
          <p:nvPr/>
        </p:nvSpPr>
        <p:spPr>
          <a:xfrm>
            <a:off x="1758646" y="492044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16252900-D6FE-4F8B-9E6A-1500B64063AC}"/>
              </a:ext>
            </a:extLst>
          </p:cNvPr>
          <p:cNvSpPr/>
          <p:nvPr/>
        </p:nvSpPr>
        <p:spPr>
          <a:xfrm>
            <a:off x="1738542" y="53354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01FF59A2-1AC4-44DF-A36D-4F0AAAE0DA8F}"/>
              </a:ext>
            </a:extLst>
          </p:cNvPr>
          <p:cNvSpPr/>
          <p:nvPr/>
        </p:nvSpPr>
        <p:spPr>
          <a:xfrm>
            <a:off x="1748023" y="57453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9AF078E8-EFD3-4E29-95E7-35FFE772CA07}"/>
              </a:ext>
            </a:extLst>
          </p:cNvPr>
          <p:cNvSpPr/>
          <p:nvPr/>
        </p:nvSpPr>
        <p:spPr>
          <a:xfrm>
            <a:off x="2299509" y="12436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7048E3C9-8832-40C9-86E1-C8A9B6A7280A}"/>
              </a:ext>
            </a:extLst>
          </p:cNvPr>
          <p:cNvSpPr/>
          <p:nvPr/>
        </p:nvSpPr>
        <p:spPr>
          <a:xfrm>
            <a:off x="2365362" y="160463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7A8C7E91-2B0B-4293-BC18-1F46E2D481BF}"/>
              </a:ext>
            </a:extLst>
          </p:cNvPr>
          <p:cNvSpPr/>
          <p:nvPr/>
        </p:nvSpPr>
        <p:spPr>
          <a:xfrm>
            <a:off x="2342909" y="201448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417A42FE-DD4C-4CE8-8391-821F37752C41}"/>
              </a:ext>
            </a:extLst>
          </p:cNvPr>
          <p:cNvSpPr/>
          <p:nvPr/>
        </p:nvSpPr>
        <p:spPr>
          <a:xfrm>
            <a:off x="2342909" y="242434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BCF31EDA-2E85-497C-A3B4-313ED086FBBE}"/>
              </a:ext>
            </a:extLst>
          </p:cNvPr>
          <p:cNvSpPr/>
          <p:nvPr/>
        </p:nvSpPr>
        <p:spPr>
          <a:xfrm>
            <a:off x="2322805" y="28393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548841B3-88C8-46E6-A4C1-25569FB6ADDD}"/>
              </a:ext>
            </a:extLst>
          </p:cNvPr>
          <p:cNvSpPr/>
          <p:nvPr/>
        </p:nvSpPr>
        <p:spPr>
          <a:xfrm>
            <a:off x="2332286" y="32492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10FB481E-FD0C-4E11-BC4C-2B66F35FBC71}"/>
              </a:ext>
            </a:extLst>
          </p:cNvPr>
          <p:cNvSpPr/>
          <p:nvPr/>
        </p:nvSpPr>
        <p:spPr>
          <a:xfrm>
            <a:off x="2359435" y="366425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85E9AE11-7AF8-4446-9D0B-3E81DE4E75C4}"/>
              </a:ext>
            </a:extLst>
          </p:cNvPr>
          <p:cNvSpPr/>
          <p:nvPr/>
        </p:nvSpPr>
        <p:spPr>
          <a:xfrm>
            <a:off x="2359435" y="407410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C16A1CE9-5301-47D3-B6B8-9F2D511DCF08}"/>
              </a:ext>
            </a:extLst>
          </p:cNvPr>
          <p:cNvSpPr/>
          <p:nvPr/>
        </p:nvSpPr>
        <p:spPr>
          <a:xfrm>
            <a:off x="2336982" y="44839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246D2B7D-239E-402C-98F3-972D7230C4D2}"/>
              </a:ext>
            </a:extLst>
          </p:cNvPr>
          <p:cNvSpPr/>
          <p:nvPr/>
        </p:nvSpPr>
        <p:spPr>
          <a:xfrm>
            <a:off x="2336982" y="48938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BE4D3BE4-5135-4791-B280-888B3D97DE2B}"/>
              </a:ext>
            </a:extLst>
          </p:cNvPr>
          <p:cNvSpPr/>
          <p:nvPr/>
        </p:nvSpPr>
        <p:spPr>
          <a:xfrm>
            <a:off x="2316878" y="53088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E7F96207-720D-43F5-B1A7-54029B7A09EC}"/>
              </a:ext>
            </a:extLst>
          </p:cNvPr>
          <p:cNvSpPr/>
          <p:nvPr/>
        </p:nvSpPr>
        <p:spPr>
          <a:xfrm>
            <a:off x="2326359" y="57186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A7FFC574-7700-4A7D-A779-33A1B858F39C}"/>
              </a:ext>
            </a:extLst>
          </p:cNvPr>
          <p:cNvSpPr txBox="1"/>
          <p:nvPr/>
        </p:nvSpPr>
        <p:spPr>
          <a:xfrm>
            <a:off x="5918447" y="0"/>
            <a:ext cx="1032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815973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BAF4D75-2C40-434C-9593-FA194FDB9C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796"/>
          <a:stretch/>
        </p:blipFill>
        <p:spPr>
          <a:xfrm>
            <a:off x="2892145" y="1553592"/>
            <a:ext cx="8747701" cy="4696288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F028F2B4-AF10-475E-BE0F-8C93628F24DB}"/>
              </a:ext>
            </a:extLst>
          </p:cNvPr>
          <p:cNvSpPr/>
          <p:nvPr/>
        </p:nvSpPr>
        <p:spPr>
          <a:xfrm>
            <a:off x="698808" y="135458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B430CFD3-8EEB-443E-BCDC-2771D493F708}"/>
              </a:ext>
            </a:extLst>
          </p:cNvPr>
          <p:cNvSpPr/>
          <p:nvPr/>
        </p:nvSpPr>
        <p:spPr>
          <a:xfrm>
            <a:off x="1156599" y="132795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4B6C1EF7-EEAD-4125-92CD-6D0B988D462D}"/>
              </a:ext>
            </a:extLst>
          </p:cNvPr>
          <p:cNvSpPr/>
          <p:nvPr/>
        </p:nvSpPr>
        <p:spPr>
          <a:xfrm>
            <a:off x="698808" y="176443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670C4607-8828-4AB1-9D44-180188599E6D}"/>
              </a:ext>
            </a:extLst>
          </p:cNvPr>
          <p:cNvSpPr/>
          <p:nvPr/>
        </p:nvSpPr>
        <p:spPr>
          <a:xfrm>
            <a:off x="1156599" y="173780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D1CD681C-C11F-4D8E-9D15-FBC55ED0140D}"/>
              </a:ext>
            </a:extLst>
          </p:cNvPr>
          <p:cNvSpPr/>
          <p:nvPr/>
        </p:nvSpPr>
        <p:spPr>
          <a:xfrm>
            <a:off x="676355" y="217428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3BEA77A-DAAC-431C-A588-0D7AB08975F0}"/>
              </a:ext>
            </a:extLst>
          </p:cNvPr>
          <p:cNvSpPr/>
          <p:nvPr/>
        </p:nvSpPr>
        <p:spPr>
          <a:xfrm>
            <a:off x="1134146" y="214765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CD266D5-3ACB-4086-A74C-B03C37808033}"/>
              </a:ext>
            </a:extLst>
          </p:cNvPr>
          <p:cNvSpPr/>
          <p:nvPr/>
        </p:nvSpPr>
        <p:spPr>
          <a:xfrm>
            <a:off x="676355" y="258414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29593B4D-E63F-4AFC-A6B5-D8F0F7CA05AE}"/>
              </a:ext>
            </a:extLst>
          </p:cNvPr>
          <p:cNvSpPr/>
          <p:nvPr/>
        </p:nvSpPr>
        <p:spPr>
          <a:xfrm>
            <a:off x="1134146" y="255750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15D31AD5-CABB-48A8-9977-D9794CF8576C}"/>
              </a:ext>
            </a:extLst>
          </p:cNvPr>
          <p:cNvSpPr/>
          <p:nvPr/>
        </p:nvSpPr>
        <p:spPr>
          <a:xfrm>
            <a:off x="656251" y="299917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CE04F1AD-F47B-4917-9930-D678D8C87057}"/>
              </a:ext>
            </a:extLst>
          </p:cNvPr>
          <p:cNvSpPr/>
          <p:nvPr/>
        </p:nvSpPr>
        <p:spPr>
          <a:xfrm>
            <a:off x="1114042" y="297253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4596AC44-C5BF-4A5A-B0CD-92B2D3FB5B27}"/>
              </a:ext>
            </a:extLst>
          </p:cNvPr>
          <p:cNvSpPr/>
          <p:nvPr/>
        </p:nvSpPr>
        <p:spPr>
          <a:xfrm>
            <a:off x="665732" y="340902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44724215-B64C-4F2B-9A2B-69A9B726D332}"/>
              </a:ext>
            </a:extLst>
          </p:cNvPr>
          <p:cNvSpPr/>
          <p:nvPr/>
        </p:nvSpPr>
        <p:spPr>
          <a:xfrm>
            <a:off x="1123523" y="338238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18E5849-327A-487D-A755-E54D5357C67E}"/>
              </a:ext>
            </a:extLst>
          </p:cNvPr>
          <p:cNvSpPr/>
          <p:nvPr/>
        </p:nvSpPr>
        <p:spPr>
          <a:xfrm>
            <a:off x="1653367" y="134422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6A003E73-BE7B-4738-8596-DAA120E1130A}"/>
              </a:ext>
            </a:extLst>
          </p:cNvPr>
          <p:cNvSpPr/>
          <p:nvPr/>
        </p:nvSpPr>
        <p:spPr>
          <a:xfrm>
            <a:off x="1653861" y="176443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4F65A130-075B-4085-8D3B-AE782870B516}"/>
              </a:ext>
            </a:extLst>
          </p:cNvPr>
          <p:cNvSpPr/>
          <p:nvPr/>
        </p:nvSpPr>
        <p:spPr>
          <a:xfrm>
            <a:off x="1631408" y="217428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18639DC9-C5F1-4727-9675-E179F17B7708}"/>
              </a:ext>
            </a:extLst>
          </p:cNvPr>
          <p:cNvSpPr/>
          <p:nvPr/>
        </p:nvSpPr>
        <p:spPr>
          <a:xfrm>
            <a:off x="1631408" y="258414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655C3148-BC78-4BE0-92CC-A931FBFCEEDF}"/>
              </a:ext>
            </a:extLst>
          </p:cNvPr>
          <p:cNvSpPr/>
          <p:nvPr/>
        </p:nvSpPr>
        <p:spPr>
          <a:xfrm>
            <a:off x="1611304" y="299917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31F170B9-CA97-4EAA-9A07-D2A9D7B2A1CF}"/>
              </a:ext>
            </a:extLst>
          </p:cNvPr>
          <p:cNvSpPr/>
          <p:nvPr/>
        </p:nvSpPr>
        <p:spPr>
          <a:xfrm>
            <a:off x="1620785" y="340902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F761FB37-57F4-4572-85D9-079A1AC62D6C}"/>
              </a:ext>
            </a:extLst>
          </p:cNvPr>
          <p:cNvSpPr/>
          <p:nvPr/>
        </p:nvSpPr>
        <p:spPr>
          <a:xfrm>
            <a:off x="692881" y="382405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27D5040A-56F2-4A1C-9D39-4A051341E363}"/>
              </a:ext>
            </a:extLst>
          </p:cNvPr>
          <p:cNvSpPr/>
          <p:nvPr/>
        </p:nvSpPr>
        <p:spPr>
          <a:xfrm>
            <a:off x="1150672" y="379742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76E79EF1-C5F2-439D-A6C1-6FD7FE3BA317}"/>
              </a:ext>
            </a:extLst>
          </p:cNvPr>
          <p:cNvSpPr/>
          <p:nvPr/>
        </p:nvSpPr>
        <p:spPr>
          <a:xfrm>
            <a:off x="692881" y="423390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B06ADE0-76AA-4CDD-BAC0-40CE1AB028C9}"/>
              </a:ext>
            </a:extLst>
          </p:cNvPr>
          <p:cNvSpPr/>
          <p:nvPr/>
        </p:nvSpPr>
        <p:spPr>
          <a:xfrm>
            <a:off x="1150672" y="42072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73306299-334A-409E-A29E-4B302054CDD8}"/>
              </a:ext>
            </a:extLst>
          </p:cNvPr>
          <p:cNvSpPr/>
          <p:nvPr/>
        </p:nvSpPr>
        <p:spPr>
          <a:xfrm>
            <a:off x="670428" y="464375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CF0A36AE-40D2-4597-BD32-3E2182EAA654}"/>
              </a:ext>
            </a:extLst>
          </p:cNvPr>
          <p:cNvSpPr/>
          <p:nvPr/>
        </p:nvSpPr>
        <p:spPr>
          <a:xfrm>
            <a:off x="1128219" y="46171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BA853C19-9FEF-45F5-AAD9-A4F4D2527CC1}"/>
              </a:ext>
            </a:extLst>
          </p:cNvPr>
          <p:cNvSpPr/>
          <p:nvPr/>
        </p:nvSpPr>
        <p:spPr>
          <a:xfrm>
            <a:off x="670428" y="505361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F19BC882-07B5-4D21-8A9A-E16ACECCBFD9}"/>
              </a:ext>
            </a:extLst>
          </p:cNvPr>
          <p:cNvSpPr/>
          <p:nvPr/>
        </p:nvSpPr>
        <p:spPr>
          <a:xfrm>
            <a:off x="1128219" y="50269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1E78BA9F-B375-437D-A84D-BEC9C59A2203}"/>
              </a:ext>
            </a:extLst>
          </p:cNvPr>
          <p:cNvSpPr/>
          <p:nvPr/>
        </p:nvSpPr>
        <p:spPr>
          <a:xfrm>
            <a:off x="650324" y="546864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A36E1CE3-E0EF-47D5-AD2C-6F7E1EB24823}"/>
              </a:ext>
            </a:extLst>
          </p:cNvPr>
          <p:cNvSpPr/>
          <p:nvPr/>
        </p:nvSpPr>
        <p:spPr>
          <a:xfrm>
            <a:off x="1108115" y="544200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301FBD21-DBC9-4EB7-8179-4FC4D44426F8}"/>
              </a:ext>
            </a:extLst>
          </p:cNvPr>
          <p:cNvSpPr/>
          <p:nvPr/>
        </p:nvSpPr>
        <p:spPr>
          <a:xfrm>
            <a:off x="659805" y="587849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797C6007-E94C-40D9-85C8-149188E60CF8}"/>
              </a:ext>
            </a:extLst>
          </p:cNvPr>
          <p:cNvSpPr/>
          <p:nvPr/>
        </p:nvSpPr>
        <p:spPr>
          <a:xfrm>
            <a:off x="1117596" y="58518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1CDEBD29-D2F9-4375-B494-1EE1E5788C1A}"/>
              </a:ext>
            </a:extLst>
          </p:cNvPr>
          <p:cNvSpPr/>
          <p:nvPr/>
        </p:nvSpPr>
        <p:spPr>
          <a:xfrm>
            <a:off x="1647934" y="382405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4F06050C-CAE0-44C7-A6FA-C758476CFD58}"/>
              </a:ext>
            </a:extLst>
          </p:cNvPr>
          <p:cNvSpPr/>
          <p:nvPr/>
        </p:nvSpPr>
        <p:spPr>
          <a:xfrm>
            <a:off x="1647934" y="423390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AB9590F0-6127-4A37-8DEE-E2250C0631D6}"/>
              </a:ext>
            </a:extLst>
          </p:cNvPr>
          <p:cNvSpPr/>
          <p:nvPr/>
        </p:nvSpPr>
        <p:spPr>
          <a:xfrm>
            <a:off x="1625481" y="464375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0399C64-5BF5-4404-BBBE-69F56F8896E2}"/>
              </a:ext>
            </a:extLst>
          </p:cNvPr>
          <p:cNvSpPr/>
          <p:nvPr/>
        </p:nvSpPr>
        <p:spPr>
          <a:xfrm>
            <a:off x="1625481" y="505361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4501E6-4860-4454-A05D-142BA17B7DA1}"/>
              </a:ext>
            </a:extLst>
          </p:cNvPr>
          <p:cNvSpPr/>
          <p:nvPr/>
        </p:nvSpPr>
        <p:spPr>
          <a:xfrm>
            <a:off x="1605377" y="546864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E190DDCF-CE0B-4B0A-BE69-0F6D8C27F719}"/>
              </a:ext>
            </a:extLst>
          </p:cNvPr>
          <p:cNvSpPr/>
          <p:nvPr/>
        </p:nvSpPr>
        <p:spPr>
          <a:xfrm>
            <a:off x="1614858" y="587849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56C41FED-5886-47C0-A7E5-03DD8AC0B958}"/>
              </a:ext>
            </a:extLst>
          </p:cNvPr>
          <p:cNvSpPr/>
          <p:nvPr/>
        </p:nvSpPr>
        <p:spPr>
          <a:xfrm>
            <a:off x="2166344" y="13767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ACF24020-B2A7-4E6A-A5D6-B54C530F004E}"/>
              </a:ext>
            </a:extLst>
          </p:cNvPr>
          <p:cNvSpPr/>
          <p:nvPr/>
        </p:nvSpPr>
        <p:spPr>
          <a:xfrm>
            <a:off x="2232197" y="173780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A269D566-4C3C-4D48-B40B-ADAEEFAF12B8}"/>
              </a:ext>
            </a:extLst>
          </p:cNvPr>
          <p:cNvSpPr/>
          <p:nvPr/>
        </p:nvSpPr>
        <p:spPr>
          <a:xfrm>
            <a:off x="2209744" y="214765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AFFB11B8-672D-42C5-97C5-1312AED85E36}"/>
              </a:ext>
            </a:extLst>
          </p:cNvPr>
          <p:cNvSpPr/>
          <p:nvPr/>
        </p:nvSpPr>
        <p:spPr>
          <a:xfrm>
            <a:off x="2209744" y="255750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638C9C57-F5BB-4960-9977-A783DC59D1B6}"/>
              </a:ext>
            </a:extLst>
          </p:cNvPr>
          <p:cNvSpPr/>
          <p:nvPr/>
        </p:nvSpPr>
        <p:spPr>
          <a:xfrm>
            <a:off x="2189640" y="297253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83D6785D-7892-48CC-9B0D-01A24BC5B53C}"/>
              </a:ext>
            </a:extLst>
          </p:cNvPr>
          <p:cNvSpPr/>
          <p:nvPr/>
        </p:nvSpPr>
        <p:spPr>
          <a:xfrm>
            <a:off x="2199121" y="338238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5E0F9A12-BAD2-43F3-887A-780988624734}"/>
              </a:ext>
            </a:extLst>
          </p:cNvPr>
          <p:cNvSpPr/>
          <p:nvPr/>
        </p:nvSpPr>
        <p:spPr>
          <a:xfrm>
            <a:off x="2226270" y="379742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4B4E5426-953C-4400-9C91-D34347480E1B}"/>
              </a:ext>
            </a:extLst>
          </p:cNvPr>
          <p:cNvSpPr/>
          <p:nvPr/>
        </p:nvSpPr>
        <p:spPr>
          <a:xfrm>
            <a:off x="2226270" y="42072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572A30DE-40C3-4EA5-8D95-1D23C6197842}"/>
              </a:ext>
            </a:extLst>
          </p:cNvPr>
          <p:cNvSpPr/>
          <p:nvPr/>
        </p:nvSpPr>
        <p:spPr>
          <a:xfrm>
            <a:off x="2203817" y="46171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1F72B2EF-2780-4E8E-829C-AB7246EC4E04}"/>
              </a:ext>
            </a:extLst>
          </p:cNvPr>
          <p:cNvSpPr/>
          <p:nvPr/>
        </p:nvSpPr>
        <p:spPr>
          <a:xfrm>
            <a:off x="2203817" y="50269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86BE8B12-81B4-44F0-8A17-7DC052522E67}"/>
              </a:ext>
            </a:extLst>
          </p:cNvPr>
          <p:cNvSpPr/>
          <p:nvPr/>
        </p:nvSpPr>
        <p:spPr>
          <a:xfrm>
            <a:off x="2183713" y="544200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55D22405-B87F-47F4-9F82-87791D66B2CC}"/>
              </a:ext>
            </a:extLst>
          </p:cNvPr>
          <p:cNvSpPr/>
          <p:nvPr/>
        </p:nvSpPr>
        <p:spPr>
          <a:xfrm>
            <a:off x="2193194" y="58518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B8B57FCD-D96E-4AC0-995A-113054546150}"/>
              </a:ext>
            </a:extLst>
          </p:cNvPr>
          <p:cNvSpPr txBox="1"/>
          <p:nvPr/>
        </p:nvSpPr>
        <p:spPr>
          <a:xfrm>
            <a:off x="5918447" y="0"/>
            <a:ext cx="1032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812492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A68CD77-2149-4DC8-94F9-C7B03C1EA4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120"/>
          <a:stretch/>
        </p:blipFill>
        <p:spPr>
          <a:xfrm>
            <a:off x="3350698" y="1597981"/>
            <a:ext cx="8270174" cy="4465468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60AF203E-9944-4010-978B-030FFB39637B}"/>
              </a:ext>
            </a:extLst>
          </p:cNvPr>
          <p:cNvSpPr/>
          <p:nvPr/>
        </p:nvSpPr>
        <p:spPr>
          <a:xfrm>
            <a:off x="965138" y="13368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52F975AA-7AE2-4B87-965B-A0CE06E31929}"/>
              </a:ext>
            </a:extLst>
          </p:cNvPr>
          <p:cNvSpPr/>
          <p:nvPr/>
        </p:nvSpPr>
        <p:spPr>
          <a:xfrm>
            <a:off x="1422929" y="13101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4709163E-84E0-45DE-84BB-EBB17208D643}"/>
              </a:ext>
            </a:extLst>
          </p:cNvPr>
          <p:cNvSpPr/>
          <p:nvPr/>
        </p:nvSpPr>
        <p:spPr>
          <a:xfrm>
            <a:off x="965138" y="17466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7A2B1DE-F007-4E4D-974A-B436EF8AC4CB}"/>
              </a:ext>
            </a:extLst>
          </p:cNvPr>
          <p:cNvSpPr/>
          <p:nvPr/>
        </p:nvSpPr>
        <p:spPr>
          <a:xfrm>
            <a:off x="1422929" y="17200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CD4F4F1-C7B2-4518-B879-D0E087FFA91A}"/>
              </a:ext>
            </a:extLst>
          </p:cNvPr>
          <p:cNvSpPr/>
          <p:nvPr/>
        </p:nvSpPr>
        <p:spPr>
          <a:xfrm>
            <a:off x="942685" y="215653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2F2CF3A4-899E-4289-8002-513096DD9F9C}"/>
              </a:ext>
            </a:extLst>
          </p:cNvPr>
          <p:cNvSpPr/>
          <p:nvPr/>
        </p:nvSpPr>
        <p:spPr>
          <a:xfrm>
            <a:off x="1400476" y="212989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1BF4DFC-F278-492C-9E1D-FF1A769FFFE3}"/>
              </a:ext>
            </a:extLst>
          </p:cNvPr>
          <p:cNvSpPr/>
          <p:nvPr/>
        </p:nvSpPr>
        <p:spPr>
          <a:xfrm>
            <a:off x="942685" y="256638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5E8E0E7F-8BBA-4807-A4DE-3F6C0F149301}"/>
              </a:ext>
            </a:extLst>
          </p:cNvPr>
          <p:cNvSpPr/>
          <p:nvPr/>
        </p:nvSpPr>
        <p:spPr>
          <a:xfrm>
            <a:off x="1400476" y="253975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B0B8355-8BD4-4A85-8A29-385CDB90AD8C}"/>
              </a:ext>
            </a:extLst>
          </p:cNvPr>
          <p:cNvSpPr/>
          <p:nvPr/>
        </p:nvSpPr>
        <p:spPr>
          <a:xfrm>
            <a:off x="922581" y="298141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98F3A5B3-A5F0-4774-AD39-E790BBDCE920}"/>
              </a:ext>
            </a:extLst>
          </p:cNvPr>
          <p:cNvSpPr/>
          <p:nvPr/>
        </p:nvSpPr>
        <p:spPr>
          <a:xfrm>
            <a:off x="1380372" y="295478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6A69F531-8297-4E43-A061-35A314299670}"/>
              </a:ext>
            </a:extLst>
          </p:cNvPr>
          <p:cNvSpPr/>
          <p:nvPr/>
        </p:nvSpPr>
        <p:spPr>
          <a:xfrm>
            <a:off x="932062" y="339126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81B2D00-28B4-4E9C-9A4E-2A5E54A1A906}"/>
              </a:ext>
            </a:extLst>
          </p:cNvPr>
          <p:cNvSpPr/>
          <p:nvPr/>
        </p:nvSpPr>
        <p:spPr>
          <a:xfrm>
            <a:off x="1389853" y="336463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2F40C059-ED3C-4586-AA8E-BF77D7EEAB13}"/>
              </a:ext>
            </a:extLst>
          </p:cNvPr>
          <p:cNvSpPr/>
          <p:nvPr/>
        </p:nvSpPr>
        <p:spPr>
          <a:xfrm>
            <a:off x="1919697" y="132647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335DC53-5C6E-4984-ACBA-1FE980E8762C}"/>
              </a:ext>
            </a:extLst>
          </p:cNvPr>
          <p:cNvSpPr/>
          <p:nvPr/>
        </p:nvSpPr>
        <p:spPr>
          <a:xfrm>
            <a:off x="1920191" y="17466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EA821F54-B98C-47A6-89E4-705C092F233E}"/>
              </a:ext>
            </a:extLst>
          </p:cNvPr>
          <p:cNvSpPr/>
          <p:nvPr/>
        </p:nvSpPr>
        <p:spPr>
          <a:xfrm>
            <a:off x="1897738" y="215653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E049B831-F4FA-46D1-8066-0630B8383FBA}"/>
              </a:ext>
            </a:extLst>
          </p:cNvPr>
          <p:cNvSpPr/>
          <p:nvPr/>
        </p:nvSpPr>
        <p:spPr>
          <a:xfrm>
            <a:off x="1897738" y="256638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19602FB8-5927-48AD-B1AD-5B3F837B8483}"/>
              </a:ext>
            </a:extLst>
          </p:cNvPr>
          <p:cNvSpPr/>
          <p:nvPr/>
        </p:nvSpPr>
        <p:spPr>
          <a:xfrm>
            <a:off x="1877634" y="298141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454E17DC-FB4D-4968-8A40-4630091FA210}"/>
              </a:ext>
            </a:extLst>
          </p:cNvPr>
          <p:cNvSpPr/>
          <p:nvPr/>
        </p:nvSpPr>
        <p:spPr>
          <a:xfrm>
            <a:off x="1887115" y="339126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96B472B3-732F-4BD7-9142-FD4C74036BE0}"/>
              </a:ext>
            </a:extLst>
          </p:cNvPr>
          <p:cNvSpPr/>
          <p:nvPr/>
        </p:nvSpPr>
        <p:spPr>
          <a:xfrm>
            <a:off x="959211" y="380629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7997B076-1808-4C0F-91BB-8F777355B2F3}"/>
              </a:ext>
            </a:extLst>
          </p:cNvPr>
          <p:cNvSpPr/>
          <p:nvPr/>
        </p:nvSpPr>
        <p:spPr>
          <a:xfrm>
            <a:off x="1417002" y="377966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85D8D456-5F0D-4533-99AB-2B862A6ED3A2}"/>
              </a:ext>
            </a:extLst>
          </p:cNvPr>
          <p:cNvSpPr/>
          <p:nvPr/>
        </p:nvSpPr>
        <p:spPr>
          <a:xfrm>
            <a:off x="959211" y="421615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8B4F202-FD21-4547-870A-72EB5FD136A5}"/>
              </a:ext>
            </a:extLst>
          </p:cNvPr>
          <p:cNvSpPr/>
          <p:nvPr/>
        </p:nvSpPr>
        <p:spPr>
          <a:xfrm>
            <a:off x="1417002" y="418951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A505948A-371A-4A9B-8237-1D4727590333}"/>
              </a:ext>
            </a:extLst>
          </p:cNvPr>
          <p:cNvSpPr/>
          <p:nvPr/>
        </p:nvSpPr>
        <p:spPr>
          <a:xfrm>
            <a:off x="936758" y="462600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43002ED5-F869-4E8F-B603-BB30C983E9E2}"/>
              </a:ext>
            </a:extLst>
          </p:cNvPr>
          <p:cNvSpPr/>
          <p:nvPr/>
        </p:nvSpPr>
        <p:spPr>
          <a:xfrm>
            <a:off x="1394549" y="459936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8425ADEF-6F36-4E68-A100-8CF1AB102AE1}"/>
              </a:ext>
            </a:extLst>
          </p:cNvPr>
          <p:cNvSpPr/>
          <p:nvPr/>
        </p:nvSpPr>
        <p:spPr>
          <a:xfrm>
            <a:off x="936758" y="503585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F309A9FA-B5CD-484A-BE10-245118F7612F}"/>
              </a:ext>
            </a:extLst>
          </p:cNvPr>
          <p:cNvSpPr/>
          <p:nvPr/>
        </p:nvSpPr>
        <p:spPr>
          <a:xfrm>
            <a:off x="1394549" y="500922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9BC9E8C0-46A4-44CB-A697-86FD2143EBE7}"/>
              </a:ext>
            </a:extLst>
          </p:cNvPr>
          <p:cNvSpPr/>
          <p:nvPr/>
        </p:nvSpPr>
        <p:spPr>
          <a:xfrm>
            <a:off x="916654" y="545088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290716F1-2AA6-43A0-93A9-650DE65BEFDC}"/>
              </a:ext>
            </a:extLst>
          </p:cNvPr>
          <p:cNvSpPr/>
          <p:nvPr/>
        </p:nvSpPr>
        <p:spPr>
          <a:xfrm>
            <a:off x="1374445" y="542425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8EB6FB00-4DBE-4B1B-8F34-46233A41765F}"/>
              </a:ext>
            </a:extLst>
          </p:cNvPr>
          <p:cNvSpPr/>
          <p:nvPr/>
        </p:nvSpPr>
        <p:spPr>
          <a:xfrm>
            <a:off x="926135" y="58607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6EE04116-C09B-406D-AC95-5B6910BEFF70}"/>
              </a:ext>
            </a:extLst>
          </p:cNvPr>
          <p:cNvSpPr/>
          <p:nvPr/>
        </p:nvSpPr>
        <p:spPr>
          <a:xfrm>
            <a:off x="1383926" y="583410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40759C16-4335-4CC0-B28D-1F5A483ED0BF}"/>
              </a:ext>
            </a:extLst>
          </p:cNvPr>
          <p:cNvSpPr/>
          <p:nvPr/>
        </p:nvSpPr>
        <p:spPr>
          <a:xfrm>
            <a:off x="1914264" y="380629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328DB875-B634-4EBC-83EF-FE9A582A10F9}"/>
              </a:ext>
            </a:extLst>
          </p:cNvPr>
          <p:cNvSpPr/>
          <p:nvPr/>
        </p:nvSpPr>
        <p:spPr>
          <a:xfrm>
            <a:off x="1914264" y="421615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ABFE84AB-1DF3-4C60-8C2F-C1453C354D5F}"/>
              </a:ext>
            </a:extLst>
          </p:cNvPr>
          <p:cNvSpPr/>
          <p:nvPr/>
        </p:nvSpPr>
        <p:spPr>
          <a:xfrm>
            <a:off x="1891811" y="462600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22FD2A9-FEDC-43EE-8601-3D51708969A4}"/>
              </a:ext>
            </a:extLst>
          </p:cNvPr>
          <p:cNvSpPr/>
          <p:nvPr/>
        </p:nvSpPr>
        <p:spPr>
          <a:xfrm>
            <a:off x="1891811" y="503585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3844DA9B-1B3F-4A61-B6DF-62BBD08ACDD6}"/>
              </a:ext>
            </a:extLst>
          </p:cNvPr>
          <p:cNvSpPr/>
          <p:nvPr/>
        </p:nvSpPr>
        <p:spPr>
          <a:xfrm>
            <a:off x="1871707" y="545088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3435E19-86DF-4DF1-B33F-E0B6DBDC295B}"/>
              </a:ext>
            </a:extLst>
          </p:cNvPr>
          <p:cNvSpPr/>
          <p:nvPr/>
        </p:nvSpPr>
        <p:spPr>
          <a:xfrm>
            <a:off x="1881188" y="58607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DABBB312-59CF-4450-97F4-03922D291565}"/>
              </a:ext>
            </a:extLst>
          </p:cNvPr>
          <p:cNvSpPr/>
          <p:nvPr/>
        </p:nvSpPr>
        <p:spPr>
          <a:xfrm>
            <a:off x="2432674" y="135902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1ECA1AA0-E5AA-4E80-B756-D657A1967AE7}"/>
              </a:ext>
            </a:extLst>
          </p:cNvPr>
          <p:cNvSpPr/>
          <p:nvPr/>
        </p:nvSpPr>
        <p:spPr>
          <a:xfrm>
            <a:off x="2498527" y="17200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FDE1D294-36E4-4493-AAB4-5D8BACBE8254}"/>
              </a:ext>
            </a:extLst>
          </p:cNvPr>
          <p:cNvSpPr/>
          <p:nvPr/>
        </p:nvSpPr>
        <p:spPr>
          <a:xfrm>
            <a:off x="2476074" y="212989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F0A2C76F-EC5D-4B5D-98DF-6CE3CC928823}"/>
              </a:ext>
            </a:extLst>
          </p:cNvPr>
          <p:cNvSpPr/>
          <p:nvPr/>
        </p:nvSpPr>
        <p:spPr>
          <a:xfrm>
            <a:off x="2476074" y="253975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5D6E9892-963E-4CE2-8C7A-801C6931EA90}"/>
              </a:ext>
            </a:extLst>
          </p:cNvPr>
          <p:cNvSpPr/>
          <p:nvPr/>
        </p:nvSpPr>
        <p:spPr>
          <a:xfrm>
            <a:off x="2455970" y="295478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DBBCDF80-F353-43F5-B093-C4531A821F84}"/>
              </a:ext>
            </a:extLst>
          </p:cNvPr>
          <p:cNvSpPr/>
          <p:nvPr/>
        </p:nvSpPr>
        <p:spPr>
          <a:xfrm>
            <a:off x="2465451" y="336463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9933704B-98EC-4751-9016-4E3CA1EFAB67}"/>
              </a:ext>
            </a:extLst>
          </p:cNvPr>
          <p:cNvSpPr/>
          <p:nvPr/>
        </p:nvSpPr>
        <p:spPr>
          <a:xfrm>
            <a:off x="2492600" y="377966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A058DA64-11C8-4515-BAA3-BEC11D4461E5}"/>
              </a:ext>
            </a:extLst>
          </p:cNvPr>
          <p:cNvSpPr/>
          <p:nvPr/>
        </p:nvSpPr>
        <p:spPr>
          <a:xfrm>
            <a:off x="2492600" y="418951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DD405B6-C701-44BD-84FB-5EADAF59FA7C}"/>
              </a:ext>
            </a:extLst>
          </p:cNvPr>
          <p:cNvSpPr/>
          <p:nvPr/>
        </p:nvSpPr>
        <p:spPr>
          <a:xfrm>
            <a:off x="2470147" y="459936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E567CAA3-00E5-4294-B4CD-276CD5584FD4}"/>
              </a:ext>
            </a:extLst>
          </p:cNvPr>
          <p:cNvSpPr/>
          <p:nvPr/>
        </p:nvSpPr>
        <p:spPr>
          <a:xfrm>
            <a:off x="2470147" y="500922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5C8AF85A-BDDB-4E9E-A0A5-00263D944B21}"/>
              </a:ext>
            </a:extLst>
          </p:cNvPr>
          <p:cNvSpPr/>
          <p:nvPr/>
        </p:nvSpPr>
        <p:spPr>
          <a:xfrm>
            <a:off x="2450043" y="542425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47AD1A8-F9CA-4418-9357-7BFC134B4B12}"/>
              </a:ext>
            </a:extLst>
          </p:cNvPr>
          <p:cNvSpPr/>
          <p:nvPr/>
        </p:nvSpPr>
        <p:spPr>
          <a:xfrm>
            <a:off x="2459524" y="583410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8012FB7D-5412-4AF4-8435-0DD2C9DEB931}"/>
              </a:ext>
            </a:extLst>
          </p:cNvPr>
          <p:cNvSpPr txBox="1"/>
          <p:nvPr/>
        </p:nvSpPr>
        <p:spPr>
          <a:xfrm>
            <a:off x="5918447" y="0"/>
            <a:ext cx="1032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218817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1AD6A58-A17C-4F64-8E5D-C680ABCD0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404" y="1171850"/>
            <a:ext cx="8053107" cy="4332302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5D34B23A-27EF-4B39-826D-1BFD0AE8D195}"/>
              </a:ext>
            </a:extLst>
          </p:cNvPr>
          <p:cNvSpPr/>
          <p:nvPr/>
        </p:nvSpPr>
        <p:spPr>
          <a:xfrm>
            <a:off x="157270" y="111488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26B550B9-6B4E-40B4-8CBB-E8ADBC0B2EB6}"/>
              </a:ext>
            </a:extLst>
          </p:cNvPr>
          <p:cNvSpPr/>
          <p:nvPr/>
        </p:nvSpPr>
        <p:spPr>
          <a:xfrm>
            <a:off x="615061" y="108825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38365F2C-E699-4433-8A87-6BD88D2024CA}"/>
              </a:ext>
            </a:extLst>
          </p:cNvPr>
          <p:cNvSpPr/>
          <p:nvPr/>
        </p:nvSpPr>
        <p:spPr>
          <a:xfrm>
            <a:off x="157270" y="152473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5CCC32A4-AC27-438E-9BCD-E26EC828ABD6}"/>
              </a:ext>
            </a:extLst>
          </p:cNvPr>
          <p:cNvSpPr/>
          <p:nvPr/>
        </p:nvSpPr>
        <p:spPr>
          <a:xfrm>
            <a:off x="615061" y="149810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6B7C9843-30C6-4EAB-91A4-A4DD21493952}"/>
              </a:ext>
            </a:extLst>
          </p:cNvPr>
          <p:cNvSpPr/>
          <p:nvPr/>
        </p:nvSpPr>
        <p:spPr>
          <a:xfrm>
            <a:off x="134817" y="193459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10B0C12-A1EB-497E-9082-5E040DAA89BD}"/>
              </a:ext>
            </a:extLst>
          </p:cNvPr>
          <p:cNvSpPr/>
          <p:nvPr/>
        </p:nvSpPr>
        <p:spPr>
          <a:xfrm>
            <a:off x="592608" y="19079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02BC6DAF-F35C-4CC6-A608-D18349B5EC68}"/>
              </a:ext>
            </a:extLst>
          </p:cNvPr>
          <p:cNvSpPr/>
          <p:nvPr/>
        </p:nvSpPr>
        <p:spPr>
          <a:xfrm>
            <a:off x="134817" y="234444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92E493BA-28F4-4628-AA77-CC52A9C48D92}"/>
              </a:ext>
            </a:extLst>
          </p:cNvPr>
          <p:cNvSpPr/>
          <p:nvPr/>
        </p:nvSpPr>
        <p:spPr>
          <a:xfrm>
            <a:off x="592608" y="23178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2A0A8EF1-3B00-4213-8A47-1908AED891C9}"/>
              </a:ext>
            </a:extLst>
          </p:cNvPr>
          <p:cNvSpPr/>
          <p:nvPr/>
        </p:nvSpPr>
        <p:spPr>
          <a:xfrm>
            <a:off x="114713" y="275947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64D538EF-A550-4D1A-983F-52C3666A9C75}"/>
              </a:ext>
            </a:extLst>
          </p:cNvPr>
          <p:cNvSpPr/>
          <p:nvPr/>
        </p:nvSpPr>
        <p:spPr>
          <a:xfrm>
            <a:off x="572504" y="273284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B6954EFD-76B6-4A64-9580-5111088A8AA7}"/>
              </a:ext>
            </a:extLst>
          </p:cNvPr>
          <p:cNvSpPr/>
          <p:nvPr/>
        </p:nvSpPr>
        <p:spPr>
          <a:xfrm>
            <a:off x="124194" y="316932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70033EE9-08F2-43F3-B8A3-64ABB7558D8B}"/>
              </a:ext>
            </a:extLst>
          </p:cNvPr>
          <p:cNvSpPr/>
          <p:nvPr/>
        </p:nvSpPr>
        <p:spPr>
          <a:xfrm>
            <a:off x="581985" y="314269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5DD80F5-0897-45CB-9813-CCF0F2F1D581}"/>
              </a:ext>
            </a:extLst>
          </p:cNvPr>
          <p:cNvSpPr/>
          <p:nvPr/>
        </p:nvSpPr>
        <p:spPr>
          <a:xfrm>
            <a:off x="1111829" y="11045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7AF160D9-7957-4838-A5AB-F74E23BEC908}"/>
              </a:ext>
            </a:extLst>
          </p:cNvPr>
          <p:cNvSpPr/>
          <p:nvPr/>
        </p:nvSpPr>
        <p:spPr>
          <a:xfrm>
            <a:off x="1112323" y="152473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7C8393E8-1D6F-41A8-99FD-88C380176FA1}"/>
              </a:ext>
            </a:extLst>
          </p:cNvPr>
          <p:cNvSpPr/>
          <p:nvPr/>
        </p:nvSpPr>
        <p:spPr>
          <a:xfrm>
            <a:off x="1089870" y="193459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8860420E-4973-45FF-AE8E-645E645D8054}"/>
              </a:ext>
            </a:extLst>
          </p:cNvPr>
          <p:cNvSpPr/>
          <p:nvPr/>
        </p:nvSpPr>
        <p:spPr>
          <a:xfrm>
            <a:off x="1089870" y="234444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FDAB5EB4-062C-450E-84A2-767FF2977040}"/>
              </a:ext>
            </a:extLst>
          </p:cNvPr>
          <p:cNvSpPr/>
          <p:nvPr/>
        </p:nvSpPr>
        <p:spPr>
          <a:xfrm>
            <a:off x="1069766" y="275947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646E1679-61D8-4F04-AE17-B5FAC9A8DD16}"/>
              </a:ext>
            </a:extLst>
          </p:cNvPr>
          <p:cNvSpPr/>
          <p:nvPr/>
        </p:nvSpPr>
        <p:spPr>
          <a:xfrm>
            <a:off x="1079247" y="316932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612525CD-F109-4CC3-8A0F-93C51D44AFBA}"/>
              </a:ext>
            </a:extLst>
          </p:cNvPr>
          <p:cNvSpPr/>
          <p:nvPr/>
        </p:nvSpPr>
        <p:spPr>
          <a:xfrm>
            <a:off x="151343" y="35843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B8B1BFAC-3ACA-4509-8200-52E4F90E55C0}"/>
              </a:ext>
            </a:extLst>
          </p:cNvPr>
          <p:cNvSpPr/>
          <p:nvPr/>
        </p:nvSpPr>
        <p:spPr>
          <a:xfrm>
            <a:off x="609134" y="355772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04D1E576-2D46-44CE-B34C-97CFBBB11087}"/>
              </a:ext>
            </a:extLst>
          </p:cNvPr>
          <p:cNvSpPr/>
          <p:nvPr/>
        </p:nvSpPr>
        <p:spPr>
          <a:xfrm>
            <a:off x="151343" y="39942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807A6761-1875-4E1C-881A-9406D88DD04A}"/>
              </a:ext>
            </a:extLst>
          </p:cNvPr>
          <p:cNvSpPr/>
          <p:nvPr/>
        </p:nvSpPr>
        <p:spPr>
          <a:xfrm>
            <a:off x="609134" y="396757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F4B88FD8-C900-4AFB-BA8C-FFDB6A8FB2F9}"/>
              </a:ext>
            </a:extLst>
          </p:cNvPr>
          <p:cNvSpPr/>
          <p:nvPr/>
        </p:nvSpPr>
        <p:spPr>
          <a:xfrm>
            <a:off x="128890" y="440406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53E9C698-1EDC-4136-A159-3D9904BF88C1}"/>
              </a:ext>
            </a:extLst>
          </p:cNvPr>
          <p:cNvSpPr/>
          <p:nvPr/>
        </p:nvSpPr>
        <p:spPr>
          <a:xfrm>
            <a:off x="586681" y="437742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9864B635-2B7E-4999-B02D-E8BF29888C8F}"/>
              </a:ext>
            </a:extLst>
          </p:cNvPr>
          <p:cNvSpPr/>
          <p:nvPr/>
        </p:nvSpPr>
        <p:spPr>
          <a:xfrm>
            <a:off x="128890" y="481391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AF7FB861-39DF-4512-8B6B-8767FD62AEFB}"/>
              </a:ext>
            </a:extLst>
          </p:cNvPr>
          <p:cNvSpPr/>
          <p:nvPr/>
        </p:nvSpPr>
        <p:spPr>
          <a:xfrm>
            <a:off x="586681" y="478727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85412BF1-63CD-4459-9A4C-F5E89026FB8F}"/>
              </a:ext>
            </a:extLst>
          </p:cNvPr>
          <p:cNvSpPr/>
          <p:nvPr/>
        </p:nvSpPr>
        <p:spPr>
          <a:xfrm>
            <a:off x="108786" y="522894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4A1B7111-AED5-4CB5-8ACB-85AE21E2F079}"/>
              </a:ext>
            </a:extLst>
          </p:cNvPr>
          <p:cNvSpPr/>
          <p:nvPr/>
        </p:nvSpPr>
        <p:spPr>
          <a:xfrm>
            <a:off x="566577" y="520231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3E2F8531-D38E-4808-A9D9-15291603FBA0}"/>
              </a:ext>
            </a:extLst>
          </p:cNvPr>
          <p:cNvSpPr/>
          <p:nvPr/>
        </p:nvSpPr>
        <p:spPr>
          <a:xfrm>
            <a:off x="118267" y="563879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72D22494-716C-4255-A429-AB94FC2C0017}"/>
              </a:ext>
            </a:extLst>
          </p:cNvPr>
          <p:cNvSpPr/>
          <p:nvPr/>
        </p:nvSpPr>
        <p:spPr>
          <a:xfrm>
            <a:off x="576058" y="561216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9D44AFA1-6BF8-49EA-B689-9EB38BA147BA}"/>
              </a:ext>
            </a:extLst>
          </p:cNvPr>
          <p:cNvSpPr/>
          <p:nvPr/>
        </p:nvSpPr>
        <p:spPr>
          <a:xfrm>
            <a:off x="1106396" y="35843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9202D9D0-54C6-4195-B4A8-DFDE123CF638}"/>
              </a:ext>
            </a:extLst>
          </p:cNvPr>
          <p:cNvSpPr/>
          <p:nvPr/>
        </p:nvSpPr>
        <p:spPr>
          <a:xfrm>
            <a:off x="1106396" y="39942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0FAA6AA5-966C-4EB5-82EE-49EAFC9A3EDA}"/>
              </a:ext>
            </a:extLst>
          </p:cNvPr>
          <p:cNvSpPr/>
          <p:nvPr/>
        </p:nvSpPr>
        <p:spPr>
          <a:xfrm>
            <a:off x="1083943" y="440406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77EA49C7-35F1-4545-99C6-A44563281A7C}"/>
              </a:ext>
            </a:extLst>
          </p:cNvPr>
          <p:cNvSpPr/>
          <p:nvPr/>
        </p:nvSpPr>
        <p:spPr>
          <a:xfrm>
            <a:off x="1083943" y="481391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78234F1F-B2EB-4151-BAC9-DA50EDB0AF77}"/>
              </a:ext>
            </a:extLst>
          </p:cNvPr>
          <p:cNvSpPr/>
          <p:nvPr/>
        </p:nvSpPr>
        <p:spPr>
          <a:xfrm>
            <a:off x="1063839" y="522894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6BA7EFFF-9214-409C-96E7-AD1B79892841}"/>
              </a:ext>
            </a:extLst>
          </p:cNvPr>
          <p:cNvSpPr/>
          <p:nvPr/>
        </p:nvSpPr>
        <p:spPr>
          <a:xfrm>
            <a:off x="1073320" y="563879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E975BA1F-F5CD-41F0-B940-E2A52519DAC8}"/>
              </a:ext>
            </a:extLst>
          </p:cNvPr>
          <p:cNvSpPr/>
          <p:nvPr/>
        </p:nvSpPr>
        <p:spPr>
          <a:xfrm>
            <a:off x="1624806" y="113707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35B97528-1F98-4AFE-8AB8-94E5DCE7697F}"/>
              </a:ext>
            </a:extLst>
          </p:cNvPr>
          <p:cNvSpPr/>
          <p:nvPr/>
        </p:nvSpPr>
        <p:spPr>
          <a:xfrm>
            <a:off x="1690659" y="149810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797AAE28-85B5-4A9F-9123-69AF26CA85CF}"/>
              </a:ext>
            </a:extLst>
          </p:cNvPr>
          <p:cNvSpPr/>
          <p:nvPr/>
        </p:nvSpPr>
        <p:spPr>
          <a:xfrm>
            <a:off x="1668206" y="19079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E27BD360-3B85-4FEC-B212-4927F9041F35}"/>
              </a:ext>
            </a:extLst>
          </p:cNvPr>
          <p:cNvSpPr/>
          <p:nvPr/>
        </p:nvSpPr>
        <p:spPr>
          <a:xfrm>
            <a:off x="1668206" y="23178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B036B459-F62D-4BCF-B667-67F8FEE27BC2}"/>
              </a:ext>
            </a:extLst>
          </p:cNvPr>
          <p:cNvSpPr/>
          <p:nvPr/>
        </p:nvSpPr>
        <p:spPr>
          <a:xfrm>
            <a:off x="1648102" y="273284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50A984EC-C1C9-4C82-A071-AAFAAF14CDE0}"/>
              </a:ext>
            </a:extLst>
          </p:cNvPr>
          <p:cNvSpPr/>
          <p:nvPr/>
        </p:nvSpPr>
        <p:spPr>
          <a:xfrm>
            <a:off x="1657583" y="314269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62740E0A-BE06-4216-AB80-67C0A9A5D376}"/>
              </a:ext>
            </a:extLst>
          </p:cNvPr>
          <p:cNvSpPr/>
          <p:nvPr/>
        </p:nvSpPr>
        <p:spPr>
          <a:xfrm>
            <a:off x="1684732" y="355772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BA54AF48-E8BD-4761-B1DE-DA24D1492D34}"/>
              </a:ext>
            </a:extLst>
          </p:cNvPr>
          <p:cNvSpPr/>
          <p:nvPr/>
        </p:nvSpPr>
        <p:spPr>
          <a:xfrm>
            <a:off x="1684732" y="396757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31DECECC-4E18-4BB2-AEB2-D0D717FF4BC0}"/>
              </a:ext>
            </a:extLst>
          </p:cNvPr>
          <p:cNvSpPr/>
          <p:nvPr/>
        </p:nvSpPr>
        <p:spPr>
          <a:xfrm>
            <a:off x="1662279" y="437742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26071AF6-CFB9-489D-8C21-FD0E0999B7BD}"/>
              </a:ext>
            </a:extLst>
          </p:cNvPr>
          <p:cNvSpPr/>
          <p:nvPr/>
        </p:nvSpPr>
        <p:spPr>
          <a:xfrm>
            <a:off x="1662279" y="478727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5B0D25D6-DE47-40D2-AD6E-4F1D6D49929D}"/>
              </a:ext>
            </a:extLst>
          </p:cNvPr>
          <p:cNvSpPr/>
          <p:nvPr/>
        </p:nvSpPr>
        <p:spPr>
          <a:xfrm>
            <a:off x="1642175" y="520231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B7AFC6E1-6E77-4E61-BB0A-2B3B8F8F6F44}"/>
              </a:ext>
            </a:extLst>
          </p:cNvPr>
          <p:cNvSpPr/>
          <p:nvPr/>
        </p:nvSpPr>
        <p:spPr>
          <a:xfrm>
            <a:off x="1651656" y="561216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4AC40438-BF5E-4EEC-A43A-BC550B13C0E5}"/>
              </a:ext>
            </a:extLst>
          </p:cNvPr>
          <p:cNvSpPr txBox="1"/>
          <p:nvPr/>
        </p:nvSpPr>
        <p:spPr>
          <a:xfrm>
            <a:off x="5918447" y="0"/>
            <a:ext cx="1032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29743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B90A1C4-3832-4E6C-87D7-DC59784ED2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880" b="33463"/>
          <a:stretch/>
        </p:blipFill>
        <p:spPr>
          <a:xfrm>
            <a:off x="3133817" y="1269507"/>
            <a:ext cx="8579812" cy="4742089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DC8B65BA-5F2D-4D0F-BEB9-48691281A1B3}"/>
              </a:ext>
            </a:extLst>
          </p:cNvPr>
          <p:cNvSpPr/>
          <p:nvPr/>
        </p:nvSpPr>
        <p:spPr>
          <a:xfrm>
            <a:off x="526855" y="14167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4848EB79-5E21-46CE-8640-8ED38ACF7F13}"/>
              </a:ext>
            </a:extLst>
          </p:cNvPr>
          <p:cNvSpPr/>
          <p:nvPr/>
        </p:nvSpPr>
        <p:spPr>
          <a:xfrm>
            <a:off x="984646" y="13900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BC10D88E-4CC1-42AD-A975-43D1BB11FEBE}"/>
              </a:ext>
            </a:extLst>
          </p:cNvPr>
          <p:cNvSpPr/>
          <p:nvPr/>
        </p:nvSpPr>
        <p:spPr>
          <a:xfrm>
            <a:off x="526855" y="182658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0910FA45-6F9E-4409-9185-265D02693632}"/>
              </a:ext>
            </a:extLst>
          </p:cNvPr>
          <p:cNvSpPr/>
          <p:nvPr/>
        </p:nvSpPr>
        <p:spPr>
          <a:xfrm>
            <a:off x="984646" y="17999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3AE737C6-3103-4762-9057-9E5027089375}"/>
              </a:ext>
            </a:extLst>
          </p:cNvPr>
          <p:cNvSpPr/>
          <p:nvPr/>
        </p:nvSpPr>
        <p:spPr>
          <a:xfrm>
            <a:off x="504402" y="223643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799DCDED-E44C-4770-B246-2C037908F5BE}"/>
              </a:ext>
            </a:extLst>
          </p:cNvPr>
          <p:cNvSpPr/>
          <p:nvPr/>
        </p:nvSpPr>
        <p:spPr>
          <a:xfrm>
            <a:off x="962193" y="22097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138655EB-1177-4134-8931-8585109E1302}"/>
              </a:ext>
            </a:extLst>
          </p:cNvPr>
          <p:cNvSpPr/>
          <p:nvPr/>
        </p:nvSpPr>
        <p:spPr>
          <a:xfrm>
            <a:off x="504402" y="264628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634D7AD7-65DB-486D-976A-CAA1F67E3A1B}"/>
              </a:ext>
            </a:extLst>
          </p:cNvPr>
          <p:cNvSpPr/>
          <p:nvPr/>
        </p:nvSpPr>
        <p:spPr>
          <a:xfrm>
            <a:off x="962193" y="261965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A9FFE7A3-AE0D-4ECF-BDCB-00D98E9BB4D0}"/>
              </a:ext>
            </a:extLst>
          </p:cNvPr>
          <p:cNvSpPr/>
          <p:nvPr/>
        </p:nvSpPr>
        <p:spPr>
          <a:xfrm>
            <a:off x="484298" y="306131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3E2FDE79-9173-461D-8031-ADAD7633C10E}"/>
              </a:ext>
            </a:extLst>
          </p:cNvPr>
          <p:cNvSpPr/>
          <p:nvPr/>
        </p:nvSpPr>
        <p:spPr>
          <a:xfrm>
            <a:off x="942089" y="30346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06096C60-EC32-4180-A223-A1E187E7F4A5}"/>
              </a:ext>
            </a:extLst>
          </p:cNvPr>
          <p:cNvSpPr/>
          <p:nvPr/>
        </p:nvSpPr>
        <p:spPr>
          <a:xfrm>
            <a:off x="493779" y="347116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8EE077A0-A547-4898-98B3-AF246DE5EE5B}"/>
              </a:ext>
            </a:extLst>
          </p:cNvPr>
          <p:cNvSpPr/>
          <p:nvPr/>
        </p:nvSpPr>
        <p:spPr>
          <a:xfrm>
            <a:off x="951570" y="344453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4D6D6333-7907-4A75-8AE1-8F5D8346A311}"/>
              </a:ext>
            </a:extLst>
          </p:cNvPr>
          <p:cNvSpPr/>
          <p:nvPr/>
        </p:nvSpPr>
        <p:spPr>
          <a:xfrm>
            <a:off x="1481414" y="140637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43522E51-8508-4D65-85EA-7F6ED3F821AA}"/>
              </a:ext>
            </a:extLst>
          </p:cNvPr>
          <p:cNvSpPr/>
          <p:nvPr/>
        </p:nvSpPr>
        <p:spPr>
          <a:xfrm>
            <a:off x="1481908" y="182658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EB90AAC3-1611-4BA8-ACA1-96A84B085F11}"/>
              </a:ext>
            </a:extLst>
          </p:cNvPr>
          <p:cNvSpPr/>
          <p:nvPr/>
        </p:nvSpPr>
        <p:spPr>
          <a:xfrm>
            <a:off x="1459455" y="223643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07D87E9D-6103-4179-8030-7E2DED76CFA2}"/>
              </a:ext>
            </a:extLst>
          </p:cNvPr>
          <p:cNvSpPr/>
          <p:nvPr/>
        </p:nvSpPr>
        <p:spPr>
          <a:xfrm>
            <a:off x="1459455" y="264628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8C34279F-C128-4FFA-9252-8DB38E864901}"/>
              </a:ext>
            </a:extLst>
          </p:cNvPr>
          <p:cNvSpPr/>
          <p:nvPr/>
        </p:nvSpPr>
        <p:spPr>
          <a:xfrm>
            <a:off x="1439351" y="306131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E2F9193E-7C64-4CFF-9F61-E19577425BD1}"/>
              </a:ext>
            </a:extLst>
          </p:cNvPr>
          <p:cNvSpPr/>
          <p:nvPr/>
        </p:nvSpPr>
        <p:spPr>
          <a:xfrm>
            <a:off x="1448832" y="347116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767D03E9-8CCB-4536-AA30-B49C485C0A39}"/>
              </a:ext>
            </a:extLst>
          </p:cNvPr>
          <p:cNvSpPr/>
          <p:nvPr/>
        </p:nvSpPr>
        <p:spPr>
          <a:xfrm>
            <a:off x="520928" y="38861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1D2463E0-4F8D-4783-A305-78C9FC4DC389}"/>
              </a:ext>
            </a:extLst>
          </p:cNvPr>
          <p:cNvSpPr/>
          <p:nvPr/>
        </p:nvSpPr>
        <p:spPr>
          <a:xfrm>
            <a:off x="978719" y="38595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D5540197-BAC7-4612-955A-FB46A77504E3}"/>
              </a:ext>
            </a:extLst>
          </p:cNvPr>
          <p:cNvSpPr/>
          <p:nvPr/>
        </p:nvSpPr>
        <p:spPr>
          <a:xfrm>
            <a:off x="520928" y="429605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45627335-166C-426D-9B0E-262FB78C7D78}"/>
              </a:ext>
            </a:extLst>
          </p:cNvPr>
          <p:cNvSpPr/>
          <p:nvPr/>
        </p:nvSpPr>
        <p:spPr>
          <a:xfrm>
            <a:off x="978719" y="426941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B90A2838-F8D9-4CD3-A399-0BC70BD29231}"/>
              </a:ext>
            </a:extLst>
          </p:cNvPr>
          <p:cNvSpPr/>
          <p:nvPr/>
        </p:nvSpPr>
        <p:spPr>
          <a:xfrm>
            <a:off x="498475" y="470590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73107436-D0C8-42F6-9C52-871DB0F873A0}"/>
              </a:ext>
            </a:extLst>
          </p:cNvPr>
          <p:cNvSpPr/>
          <p:nvPr/>
        </p:nvSpPr>
        <p:spPr>
          <a:xfrm>
            <a:off x="956266" y="467926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112FB9B9-E292-4CED-BF9D-2C4ED9CF25EB}"/>
              </a:ext>
            </a:extLst>
          </p:cNvPr>
          <p:cNvSpPr/>
          <p:nvPr/>
        </p:nvSpPr>
        <p:spPr>
          <a:xfrm>
            <a:off x="498475" y="511575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59233E47-D7EF-45FE-8ABC-AFBA79FA9F86}"/>
              </a:ext>
            </a:extLst>
          </p:cNvPr>
          <p:cNvSpPr/>
          <p:nvPr/>
        </p:nvSpPr>
        <p:spPr>
          <a:xfrm>
            <a:off x="956266" y="508912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8C9F830-3295-427D-B3EE-72573B4EC5BC}"/>
              </a:ext>
            </a:extLst>
          </p:cNvPr>
          <p:cNvSpPr/>
          <p:nvPr/>
        </p:nvSpPr>
        <p:spPr>
          <a:xfrm>
            <a:off x="478371" y="553078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20BE1D16-BEC7-4ED7-947D-4CCCFFC6B12B}"/>
              </a:ext>
            </a:extLst>
          </p:cNvPr>
          <p:cNvSpPr/>
          <p:nvPr/>
        </p:nvSpPr>
        <p:spPr>
          <a:xfrm>
            <a:off x="936162" y="550415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8513EEFF-C637-4459-9B9F-E0F354751FF2}"/>
              </a:ext>
            </a:extLst>
          </p:cNvPr>
          <p:cNvSpPr/>
          <p:nvPr/>
        </p:nvSpPr>
        <p:spPr>
          <a:xfrm>
            <a:off x="487852" y="594063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B5DCDE31-60A7-413A-9E6E-59797574C65E}"/>
              </a:ext>
            </a:extLst>
          </p:cNvPr>
          <p:cNvSpPr/>
          <p:nvPr/>
        </p:nvSpPr>
        <p:spPr>
          <a:xfrm>
            <a:off x="945643" y="591400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FADF4EB5-608B-4DD0-9AC4-25605E3787E0}"/>
              </a:ext>
            </a:extLst>
          </p:cNvPr>
          <p:cNvSpPr/>
          <p:nvPr/>
        </p:nvSpPr>
        <p:spPr>
          <a:xfrm>
            <a:off x="1475981" y="38861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D42A8F48-890B-468C-9098-9BC817837AAB}"/>
              </a:ext>
            </a:extLst>
          </p:cNvPr>
          <p:cNvSpPr/>
          <p:nvPr/>
        </p:nvSpPr>
        <p:spPr>
          <a:xfrm>
            <a:off x="1475981" y="429605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C94AE5B5-519D-40FB-BD4B-32BB3428520D}"/>
              </a:ext>
            </a:extLst>
          </p:cNvPr>
          <p:cNvSpPr/>
          <p:nvPr/>
        </p:nvSpPr>
        <p:spPr>
          <a:xfrm>
            <a:off x="1453528" y="470590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7191C684-B717-4DEA-B756-7F7F14012515}"/>
              </a:ext>
            </a:extLst>
          </p:cNvPr>
          <p:cNvSpPr/>
          <p:nvPr/>
        </p:nvSpPr>
        <p:spPr>
          <a:xfrm>
            <a:off x="1453528" y="511575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65E85ED2-D6EE-4BA0-BF00-4A3D997DAAA1}"/>
              </a:ext>
            </a:extLst>
          </p:cNvPr>
          <p:cNvSpPr/>
          <p:nvPr/>
        </p:nvSpPr>
        <p:spPr>
          <a:xfrm>
            <a:off x="1433424" y="553078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6D537463-C553-4EB7-A6F0-BB7AC5AAD0C3}"/>
              </a:ext>
            </a:extLst>
          </p:cNvPr>
          <p:cNvSpPr/>
          <p:nvPr/>
        </p:nvSpPr>
        <p:spPr>
          <a:xfrm>
            <a:off x="1442905" y="594063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C4FC19A8-A32A-4D17-BB1C-C1FC0F41BB78}"/>
              </a:ext>
            </a:extLst>
          </p:cNvPr>
          <p:cNvSpPr/>
          <p:nvPr/>
        </p:nvSpPr>
        <p:spPr>
          <a:xfrm>
            <a:off x="1994391" y="143892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C59BF0B4-9745-444B-A8E4-25B4A7108A6D}"/>
              </a:ext>
            </a:extLst>
          </p:cNvPr>
          <p:cNvSpPr/>
          <p:nvPr/>
        </p:nvSpPr>
        <p:spPr>
          <a:xfrm>
            <a:off x="2060244" y="17999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F575E202-7A00-4797-AFD6-79FCC8EDD283}"/>
              </a:ext>
            </a:extLst>
          </p:cNvPr>
          <p:cNvSpPr/>
          <p:nvPr/>
        </p:nvSpPr>
        <p:spPr>
          <a:xfrm>
            <a:off x="2037791" y="22097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293A1900-4146-4BA2-A23F-6B6F39A76AFD}"/>
              </a:ext>
            </a:extLst>
          </p:cNvPr>
          <p:cNvSpPr/>
          <p:nvPr/>
        </p:nvSpPr>
        <p:spPr>
          <a:xfrm>
            <a:off x="2037791" y="261965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9BA8A37D-C8EB-418A-80E7-146C1466AC73}"/>
              </a:ext>
            </a:extLst>
          </p:cNvPr>
          <p:cNvSpPr/>
          <p:nvPr/>
        </p:nvSpPr>
        <p:spPr>
          <a:xfrm>
            <a:off x="2017687" y="30346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C6355771-26FC-47B7-B3C9-6013F8DF330C}"/>
              </a:ext>
            </a:extLst>
          </p:cNvPr>
          <p:cNvSpPr/>
          <p:nvPr/>
        </p:nvSpPr>
        <p:spPr>
          <a:xfrm>
            <a:off x="2027168" y="344453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3E2A1302-D875-4CBE-B306-09052C553906}"/>
              </a:ext>
            </a:extLst>
          </p:cNvPr>
          <p:cNvSpPr/>
          <p:nvPr/>
        </p:nvSpPr>
        <p:spPr>
          <a:xfrm>
            <a:off x="2054317" y="38595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C4E28F38-E3E7-4BD7-BE3D-213E6E1F105B}"/>
              </a:ext>
            </a:extLst>
          </p:cNvPr>
          <p:cNvSpPr/>
          <p:nvPr/>
        </p:nvSpPr>
        <p:spPr>
          <a:xfrm>
            <a:off x="2054317" y="426941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C5AF4560-353F-4D25-B593-6CBD0907A1BB}"/>
              </a:ext>
            </a:extLst>
          </p:cNvPr>
          <p:cNvSpPr/>
          <p:nvPr/>
        </p:nvSpPr>
        <p:spPr>
          <a:xfrm>
            <a:off x="2031864" y="467926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6575A820-90B2-4150-B1BF-AA1314E507C1}"/>
              </a:ext>
            </a:extLst>
          </p:cNvPr>
          <p:cNvSpPr/>
          <p:nvPr/>
        </p:nvSpPr>
        <p:spPr>
          <a:xfrm>
            <a:off x="2031864" y="508912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5759EF01-2708-4B89-8491-792DD05FBE8D}"/>
              </a:ext>
            </a:extLst>
          </p:cNvPr>
          <p:cNvSpPr/>
          <p:nvPr/>
        </p:nvSpPr>
        <p:spPr>
          <a:xfrm>
            <a:off x="2011760" y="550415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B58C2344-2B1A-437D-8A53-FE40BD6395AF}"/>
              </a:ext>
            </a:extLst>
          </p:cNvPr>
          <p:cNvSpPr/>
          <p:nvPr/>
        </p:nvSpPr>
        <p:spPr>
          <a:xfrm>
            <a:off x="2021241" y="591400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EA25EAB9-C527-468E-9716-FB3424784919}"/>
              </a:ext>
            </a:extLst>
          </p:cNvPr>
          <p:cNvSpPr txBox="1"/>
          <p:nvPr/>
        </p:nvSpPr>
        <p:spPr>
          <a:xfrm>
            <a:off x="5918447" y="0"/>
            <a:ext cx="1822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921255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8305607-B50C-4C48-97AD-33F5038190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055"/>
          <a:stretch/>
        </p:blipFill>
        <p:spPr>
          <a:xfrm>
            <a:off x="3191159" y="1811044"/>
            <a:ext cx="7942149" cy="4296793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C44DE2E9-A2C8-487E-8911-081E4CDA1A0C}"/>
              </a:ext>
            </a:extLst>
          </p:cNvPr>
          <p:cNvSpPr/>
          <p:nvPr/>
        </p:nvSpPr>
        <p:spPr>
          <a:xfrm>
            <a:off x="645542" y="150920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DA203EFA-561F-41F5-88CD-DE36B738A9E2}"/>
              </a:ext>
            </a:extLst>
          </p:cNvPr>
          <p:cNvSpPr/>
          <p:nvPr/>
        </p:nvSpPr>
        <p:spPr>
          <a:xfrm>
            <a:off x="1103333" y="148257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FC3E0744-27D4-48C6-80FB-9FCF2DF41EA8}"/>
              </a:ext>
            </a:extLst>
          </p:cNvPr>
          <p:cNvSpPr/>
          <p:nvPr/>
        </p:nvSpPr>
        <p:spPr>
          <a:xfrm>
            <a:off x="645542" y="19190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E9D5F1CC-189F-4140-A9A2-A47BA3211D30}"/>
              </a:ext>
            </a:extLst>
          </p:cNvPr>
          <p:cNvSpPr/>
          <p:nvPr/>
        </p:nvSpPr>
        <p:spPr>
          <a:xfrm>
            <a:off x="1103333" y="189242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5F63FF26-B19C-415F-853C-B8E55DAA34AD}"/>
              </a:ext>
            </a:extLst>
          </p:cNvPr>
          <p:cNvSpPr/>
          <p:nvPr/>
        </p:nvSpPr>
        <p:spPr>
          <a:xfrm>
            <a:off x="623089" y="23289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5BA3F2B6-867C-4A06-A6D6-863444355568}"/>
              </a:ext>
            </a:extLst>
          </p:cNvPr>
          <p:cNvSpPr/>
          <p:nvPr/>
        </p:nvSpPr>
        <p:spPr>
          <a:xfrm>
            <a:off x="1080880" y="230227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B54BFA3A-E445-4717-9078-0D58438361B3}"/>
              </a:ext>
            </a:extLst>
          </p:cNvPr>
          <p:cNvSpPr/>
          <p:nvPr/>
        </p:nvSpPr>
        <p:spPr>
          <a:xfrm>
            <a:off x="623089" y="273876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78367D8A-79E4-4327-8230-22193677F6F2}"/>
              </a:ext>
            </a:extLst>
          </p:cNvPr>
          <p:cNvSpPr/>
          <p:nvPr/>
        </p:nvSpPr>
        <p:spPr>
          <a:xfrm>
            <a:off x="1080880" y="271212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0D42ACD-48EA-4FCD-8CCB-4AD7B0B27201}"/>
              </a:ext>
            </a:extLst>
          </p:cNvPr>
          <p:cNvSpPr/>
          <p:nvPr/>
        </p:nvSpPr>
        <p:spPr>
          <a:xfrm>
            <a:off x="602985" y="315379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DBB5FCDD-1772-4E2F-B209-AAE1A37466BF}"/>
              </a:ext>
            </a:extLst>
          </p:cNvPr>
          <p:cNvSpPr/>
          <p:nvPr/>
        </p:nvSpPr>
        <p:spPr>
          <a:xfrm>
            <a:off x="1060776" y="312715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287CB1AC-DE71-4CC5-8B33-598AD448D307}"/>
              </a:ext>
            </a:extLst>
          </p:cNvPr>
          <p:cNvSpPr/>
          <p:nvPr/>
        </p:nvSpPr>
        <p:spPr>
          <a:xfrm>
            <a:off x="612466" y="356364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73B23AD1-AA23-4F33-BA57-0B8D507A0499}"/>
              </a:ext>
            </a:extLst>
          </p:cNvPr>
          <p:cNvSpPr/>
          <p:nvPr/>
        </p:nvSpPr>
        <p:spPr>
          <a:xfrm>
            <a:off x="1070257" y="353701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DC08792-351A-46D6-A555-05F7DD8BDEC7}"/>
              </a:ext>
            </a:extLst>
          </p:cNvPr>
          <p:cNvSpPr/>
          <p:nvPr/>
        </p:nvSpPr>
        <p:spPr>
          <a:xfrm>
            <a:off x="1600101" y="14988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E067A934-94FE-4884-9C89-65CB41172D5D}"/>
              </a:ext>
            </a:extLst>
          </p:cNvPr>
          <p:cNvSpPr/>
          <p:nvPr/>
        </p:nvSpPr>
        <p:spPr>
          <a:xfrm>
            <a:off x="1600595" y="19190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60C3C03E-4013-4974-9888-07EF3C6AE106}"/>
              </a:ext>
            </a:extLst>
          </p:cNvPr>
          <p:cNvSpPr/>
          <p:nvPr/>
        </p:nvSpPr>
        <p:spPr>
          <a:xfrm>
            <a:off x="1578142" y="23289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B5396BCF-E2C2-4B3E-9E0D-2B424C8BB221}"/>
              </a:ext>
            </a:extLst>
          </p:cNvPr>
          <p:cNvSpPr/>
          <p:nvPr/>
        </p:nvSpPr>
        <p:spPr>
          <a:xfrm>
            <a:off x="1578142" y="273876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4F263AD9-B309-4B25-B9BD-A693BD87924C}"/>
              </a:ext>
            </a:extLst>
          </p:cNvPr>
          <p:cNvSpPr/>
          <p:nvPr/>
        </p:nvSpPr>
        <p:spPr>
          <a:xfrm>
            <a:off x="1558038" y="315379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E4219BEB-44C4-496E-BB2A-AFA253F2EDB8}"/>
              </a:ext>
            </a:extLst>
          </p:cNvPr>
          <p:cNvSpPr/>
          <p:nvPr/>
        </p:nvSpPr>
        <p:spPr>
          <a:xfrm>
            <a:off x="1567519" y="356364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35B33C5C-FBA4-4D31-9B2A-F4CA23C6040F}"/>
              </a:ext>
            </a:extLst>
          </p:cNvPr>
          <p:cNvSpPr/>
          <p:nvPr/>
        </p:nvSpPr>
        <p:spPr>
          <a:xfrm>
            <a:off x="639615" y="397867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D1F7084-E3D7-4C64-8750-DDFC9BA26F41}"/>
              </a:ext>
            </a:extLst>
          </p:cNvPr>
          <p:cNvSpPr/>
          <p:nvPr/>
        </p:nvSpPr>
        <p:spPr>
          <a:xfrm>
            <a:off x="1097406" y="395204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B2639C42-97EA-48E7-BD25-5DBEBE03D476}"/>
              </a:ext>
            </a:extLst>
          </p:cNvPr>
          <p:cNvSpPr/>
          <p:nvPr/>
        </p:nvSpPr>
        <p:spPr>
          <a:xfrm>
            <a:off x="639615" y="438852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04A4E2B6-5C75-4915-81DE-6A8B4733472E}"/>
              </a:ext>
            </a:extLst>
          </p:cNvPr>
          <p:cNvSpPr/>
          <p:nvPr/>
        </p:nvSpPr>
        <p:spPr>
          <a:xfrm>
            <a:off x="1097406" y="436189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280945E8-3E45-4A3A-9ADD-1D5E8AADCD8C}"/>
              </a:ext>
            </a:extLst>
          </p:cNvPr>
          <p:cNvSpPr/>
          <p:nvPr/>
        </p:nvSpPr>
        <p:spPr>
          <a:xfrm>
            <a:off x="617162" y="479837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ADC3A54F-2BF7-4FB6-95F1-A5242D7B8422}"/>
              </a:ext>
            </a:extLst>
          </p:cNvPr>
          <p:cNvSpPr/>
          <p:nvPr/>
        </p:nvSpPr>
        <p:spPr>
          <a:xfrm>
            <a:off x="1074953" y="477174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45C3F9EC-A8E8-4587-9DE5-413D6AD47F77}"/>
              </a:ext>
            </a:extLst>
          </p:cNvPr>
          <p:cNvSpPr/>
          <p:nvPr/>
        </p:nvSpPr>
        <p:spPr>
          <a:xfrm>
            <a:off x="617162" y="520823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66BB06ED-F92D-451B-B477-1EFD9C8AF867}"/>
              </a:ext>
            </a:extLst>
          </p:cNvPr>
          <p:cNvSpPr/>
          <p:nvPr/>
        </p:nvSpPr>
        <p:spPr>
          <a:xfrm>
            <a:off x="1074953" y="518159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4C8830C7-2722-4387-AD03-51F8B83E4FC7}"/>
              </a:ext>
            </a:extLst>
          </p:cNvPr>
          <p:cNvSpPr/>
          <p:nvPr/>
        </p:nvSpPr>
        <p:spPr>
          <a:xfrm>
            <a:off x="597058" y="562326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606132E0-EB78-4945-8A5C-D02C0116D170}"/>
              </a:ext>
            </a:extLst>
          </p:cNvPr>
          <p:cNvSpPr/>
          <p:nvPr/>
        </p:nvSpPr>
        <p:spPr>
          <a:xfrm>
            <a:off x="1054849" y="55966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CDCB190C-863D-4692-ACC9-B2CD5234A9C1}"/>
              </a:ext>
            </a:extLst>
          </p:cNvPr>
          <p:cNvSpPr/>
          <p:nvPr/>
        </p:nvSpPr>
        <p:spPr>
          <a:xfrm>
            <a:off x="606539" y="60331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E5207E57-7F3E-4DFB-A202-BEE3638F93E6}"/>
              </a:ext>
            </a:extLst>
          </p:cNvPr>
          <p:cNvSpPr/>
          <p:nvPr/>
        </p:nvSpPr>
        <p:spPr>
          <a:xfrm>
            <a:off x="1064330" y="600648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F87DFCC8-CBB5-4B81-86D7-1AE620627668}"/>
              </a:ext>
            </a:extLst>
          </p:cNvPr>
          <p:cNvSpPr/>
          <p:nvPr/>
        </p:nvSpPr>
        <p:spPr>
          <a:xfrm>
            <a:off x="1594668" y="397867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5E75576C-680A-4537-892B-209F6832D1DD}"/>
              </a:ext>
            </a:extLst>
          </p:cNvPr>
          <p:cNvSpPr/>
          <p:nvPr/>
        </p:nvSpPr>
        <p:spPr>
          <a:xfrm>
            <a:off x="1594668" y="438852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6881D2EC-9ABC-4453-8368-3CBCD2C98391}"/>
              </a:ext>
            </a:extLst>
          </p:cNvPr>
          <p:cNvSpPr/>
          <p:nvPr/>
        </p:nvSpPr>
        <p:spPr>
          <a:xfrm>
            <a:off x="1572215" y="479837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FB392C28-DC7A-40F0-BF44-5CA829BEF692}"/>
              </a:ext>
            </a:extLst>
          </p:cNvPr>
          <p:cNvSpPr/>
          <p:nvPr/>
        </p:nvSpPr>
        <p:spPr>
          <a:xfrm>
            <a:off x="1572215" y="520823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4853FF25-292C-429B-B165-B6EBDB35187C}"/>
              </a:ext>
            </a:extLst>
          </p:cNvPr>
          <p:cNvSpPr/>
          <p:nvPr/>
        </p:nvSpPr>
        <p:spPr>
          <a:xfrm>
            <a:off x="1552111" y="562326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5D055E22-6140-42CC-A377-A8820F8F38B5}"/>
              </a:ext>
            </a:extLst>
          </p:cNvPr>
          <p:cNvSpPr/>
          <p:nvPr/>
        </p:nvSpPr>
        <p:spPr>
          <a:xfrm>
            <a:off x="1561592" y="60331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053A69F7-DB6A-4247-A326-29657DD7AF3D}"/>
              </a:ext>
            </a:extLst>
          </p:cNvPr>
          <p:cNvSpPr/>
          <p:nvPr/>
        </p:nvSpPr>
        <p:spPr>
          <a:xfrm>
            <a:off x="2113078" y="153139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A603970F-5786-483D-B396-1BA9100F4ADC}"/>
              </a:ext>
            </a:extLst>
          </p:cNvPr>
          <p:cNvSpPr/>
          <p:nvPr/>
        </p:nvSpPr>
        <p:spPr>
          <a:xfrm>
            <a:off x="2178931" y="189242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1D5A32DA-E5F9-45E3-8A1C-B1141A4F7C99}"/>
              </a:ext>
            </a:extLst>
          </p:cNvPr>
          <p:cNvSpPr/>
          <p:nvPr/>
        </p:nvSpPr>
        <p:spPr>
          <a:xfrm>
            <a:off x="2156478" y="230227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74FD5FBE-54C8-479F-AA65-482975B00063}"/>
              </a:ext>
            </a:extLst>
          </p:cNvPr>
          <p:cNvSpPr/>
          <p:nvPr/>
        </p:nvSpPr>
        <p:spPr>
          <a:xfrm>
            <a:off x="2139927" y="271212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BE4A917D-50AB-4EA0-9081-FD27E0A1B9E9}"/>
              </a:ext>
            </a:extLst>
          </p:cNvPr>
          <p:cNvSpPr/>
          <p:nvPr/>
        </p:nvSpPr>
        <p:spPr>
          <a:xfrm>
            <a:off x="2136374" y="312715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E6E35518-1BFC-4425-8E11-CCB037CF8E67}"/>
              </a:ext>
            </a:extLst>
          </p:cNvPr>
          <p:cNvSpPr/>
          <p:nvPr/>
        </p:nvSpPr>
        <p:spPr>
          <a:xfrm>
            <a:off x="2145855" y="353701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BAD8D010-3CA1-4EB5-992C-24F58ABA7318}"/>
              </a:ext>
            </a:extLst>
          </p:cNvPr>
          <p:cNvSpPr/>
          <p:nvPr/>
        </p:nvSpPr>
        <p:spPr>
          <a:xfrm>
            <a:off x="2173004" y="395204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9FF66E1-F09F-4EAC-88ED-D64C7B89896F}"/>
              </a:ext>
            </a:extLst>
          </p:cNvPr>
          <p:cNvSpPr/>
          <p:nvPr/>
        </p:nvSpPr>
        <p:spPr>
          <a:xfrm>
            <a:off x="2173004" y="436189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9E66521E-E5C4-40FB-BB62-6D04CADF6509}"/>
              </a:ext>
            </a:extLst>
          </p:cNvPr>
          <p:cNvSpPr/>
          <p:nvPr/>
        </p:nvSpPr>
        <p:spPr>
          <a:xfrm>
            <a:off x="2150551" y="477174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799D9C43-B89B-4486-BB00-63ECE7A46E42}"/>
              </a:ext>
            </a:extLst>
          </p:cNvPr>
          <p:cNvSpPr/>
          <p:nvPr/>
        </p:nvSpPr>
        <p:spPr>
          <a:xfrm>
            <a:off x="2150551" y="518159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B89696AE-FA70-4CDC-BFE1-2386941EE56C}"/>
              </a:ext>
            </a:extLst>
          </p:cNvPr>
          <p:cNvSpPr/>
          <p:nvPr/>
        </p:nvSpPr>
        <p:spPr>
          <a:xfrm>
            <a:off x="2130447" y="55966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E14C3EBC-5DA0-4EF1-8FE7-152479C1D1E7}"/>
              </a:ext>
            </a:extLst>
          </p:cNvPr>
          <p:cNvSpPr/>
          <p:nvPr/>
        </p:nvSpPr>
        <p:spPr>
          <a:xfrm>
            <a:off x="2139928" y="600648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004B89D4-E814-4396-9CB4-E1E87F80271F}"/>
              </a:ext>
            </a:extLst>
          </p:cNvPr>
          <p:cNvSpPr txBox="1"/>
          <p:nvPr/>
        </p:nvSpPr>
        <p:spPr>
          <a:xfrm>
            <a:off x="5918447" y="0"/>
            <a:ext cx="1228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770847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B665D60-A061-4FEF-A9B5-F1FBB597D1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02"/>
          <a:stretch/>
        </p:blipFill>
        <p:spPr>
          <a:xfrm>
            <a:off x="3410767" y="1882066"/>
            <a:ext cx="7595900" cy="4369290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A5A0A4C6-722C-4670-AC01-CDBC15B12104}"/>
              </a:ext>
            </a:extLst>
          </p:cNvPr>
          <p:cNvSpPr/>
          <p:nvPr/>
        </p:nvSpPr>
        <p:spPr>
          <a:xfrm>
            <a:off x="974016" y="142560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5FB0DE99-348C-4619-A554-7E488DC9D9C8}"/>
              </a:ext>
            </a:extLst>
          </p:cNvPr>
          <p:cNvSpPr/>
          <p:nvPr/>
        </p:nvSpPr>
        <p:spPr>
          <a:xfrm>
            <a:off x="1431807" y="139897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2B0A1EE8-CC23-49C1-B85F-4DA91D36B00D}"/>
              </a:ext>
            </a:extLst>
          </p:cNvPr>
          <p:cNvSpPr/>
          <p:nvPr/>
        </p:nvSpPr>
        <p:spPr>
          <a:xfrm>
            <a:off x="974016" y="18354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2876BC7A-0EBE-4C38-A3EF-B12867B66EE3}"/>
              </a:ext>
            </a:extLst>
          </p:cNvPr>
          <p:cNvSpPr/>
          <p:nvPr/>
        </p:nvSpPr>
        <p:spPr>
          <a:xfrm>
            <a:off x="1431807" y="180882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FB6218BB-1B18-4316-9594-1AE5ACB2D42D}"/>
              </a:ext>
            </a:extLst>
          </p:cNvPr>
          <p:cNvSpPr/>
          <p:nvPr/>
        </p:nvSpPr>
        <p:spPr>
          <a:xfrm>
            <a:off x="951563" y="22453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7143F89A-C4FC-42AE-8BA8-0076EA8158DD}"/>
              </a:ext>
            </a:extLst>
          </p:cNvPr>
          <p:cNvSpPr/>
          <p:nvPr/>
        </p:nvSpPr>
        <p:spPr>
          <a:xfrm>
            <a:off x="1409354" y="221867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29DB8A77-5740-4720-96A6-5858643BAA66}"/>
              </a:ext>
            </a:extLst>
          </p:cNvPr>
          <p:cNvSpPr/>
          <p:nvPr/>
        </p:nvSpPr>
        <p:spPr>
          <a:xfrm>
            <a:off x="951563" y="265516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446E20D-3AB0-4B96-9A40-F4675A100E56}"/>
              </a:ext>
            </a:extLst>
          </p:cNvPr>
          <p:cNvSpPr/>
          <p:nvPr/>
        </p:nvSpPr>
        <p:spPr>
          <a:xfrm>
            <a:off x="1409354" y="262852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1E2528CF-F7AF-4748-874E-1189E7094653}"/>
              </a:ext>
            </a:extLst>
          </p:cNvPr>
          <p:cNvSpPr/>
          <p:nvPr/>
        </p:nvSpPr>
        <p:spPr>
          <a:xfrm>
            <a:off x="931459" y="307019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F453D2DB-8D59-4A81-9C6A-F710F73540F3}"/>
              </a:ext>
            </a:extLst>
          </p:cNvPr>
          <p:cNvSpPr/>
          <p:nvPr/>
        </p:nvSpPr>
        <p:spPr>
          <a:xfrm>
            <a:off x="1389250" y="304355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6DDA759E-FA67-4558-A414-27403ABE415C}"/>
              </a:ext>
            </a:extLst>
          </p:cNvPr>
          <p:cNvSpPr/>
          <p:nvPr/>
        </p:nvSpPr>
        <p:spPr>
          <a:xfrm>
            <a:off x="940940" y="348004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0E534553-88F5-4C7C-A3F5-5093AF0181EF}"/>
              </a:ext>
            </a:extLst>
          </p:cNvPr>
          <p:cNvSpPr/>
          <p:nvPr/>
        </p:nvSpPr>
        <p:spPr>
          <a:xfrm>
            <a:off x="1398731" y="345341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70ACD88D-D197-4CED-AA92-440876200CEB}"/>
              </a:ext>
            </a:extLst>
          </p:cNvPr>
          <p:cNvSpPr/>
          <p:nvPr/>
        </p:nvSpPr>
        <p:spPr>
          <a:xfrm>
            <a:off x="1928575" y="14152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E16010C-14EF-4C72-B24F-59013D88937C}"/>
              </a:ext>
            </a:extLst>
          </p:cNvPr>
          <p:cNvSpPr/>
          <p:nvPr/>
        </p:nvSpPr>
        <p:spPr>
          <a:xfrm>
            <a:off x="1929069" y="18354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968AE45E-FAFA-41C9-AFAA-8B3C5FAFC467}"/>
              </a:ext>
            </a:extLst>
          </p:cNvPr>
          <p:cNvSpPr/>
          <p:nvPr/>
        </p:nvSpPr>
        <p:spPr>
          <a:xfrm>
            <a:off x="1906616" y="22453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12DAEB33-BE70-4D19-9D39-C98F5EBE279A}"/>
              </a:ext>
            </a:extLst>
          </p:cNvPr>
          <p:cNvSpPr/>
          <p:nvPr/>
        </p:nvSpPr>
        <p:spPr>
          <a:xfrm>
            <a:off x="1906616" y="265516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5365086B-D307-414D-A092-A28836E814CD}"/>
              </a:ext>
            </a:extLst>
          </p:cNvPr>
          <p:cNvSpPr/>
          <p:nvPr/>
        </p:nvSpPr>
        <p:spPr>
          <a:xfrm>
            <a:off x="1886512" y="307019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89CA02EB-C35F-4318-806B-F427D64E529E}"/>
              </a:ext>
            </a:extLst>
          </p:cNvPr>
          <p:cNvSpPr/>
          <p:nvPr/>
        </p:nvSpPr>
        <p:spPr>
          <a:xfrm>
            <a:off x="1895993" y="348004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FC6823C9-8B1B-4A9D-89B0-2FFEE445DB4E}"/>
              </a:ext>
            </a:extLst>
          </p:cNvPr>
          <p:cNvSpPr/>
          <p:nvPr/>
        </p:nvSpPr>
        <p:spPr>
          <a:xfrm>
            <a:off x="968089" y="389507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9E881E3C-4BF9-4AD0-9A89-EC29C8A990FA}"/>
              </a:ext>
            </a:extLst>
          </p:cNvPr>
          <p:cNvSpPr/>
          <p:nvPr/>
        </p:nvSpPr>
        <p:spPr>
          <a:xfrm>
            <a:off x="1425880" y="386844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6B7A349C-8D61-42B1-A71D-875BE543AFA9}"/>
              </a:ext>
            </a:extLst>
          </p:cNvPr>
          <p:cNvSpPr/>
          <p:nvPr/>
        </p:nvSpPr>
        <p:spPr>
          <a:xfrm>
            <a:off x="968089" y="430492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9B52BFD6-2B4F-4AF0-B679-2D25D4C179E1}"/>
              </a:ext>
            </a:extLst>
          </p:cNvPr>
          <p:cNvSpPr/>
          <p:nvPr/>
        </p:nvSpPr>
        <p:spPr>
          <a:xfrm>
            <a:off x="1425880" y="427829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FA67EAF7-1473-488D-BE47-E3DD964684AA}"/>
              </a:ext>
            </a:extLst>
          </p:cNvPr>
          <p:cNvSpPr/>
          <p:nvPr/>
        </p:nvSpPr>
        <p:spPr>
          <a:xfrm>
            <a:off x="945636" y="471477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D934342E-DC14-4D56-98AE-79D440FAD216}"/>
              </a:ext>
            </a:extLst>
          </p:cNvPr>
          <p:cNvSpPr/>
          <p:nvPr/>
        </p:nvSpPr>
        <p:spPr>
          <a:xfrm>
            <a:off x="1403427" y="468814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F9D12415-18E8-452F-849C-41576697A969}"/>
              </a:ext>
            </a:extLst>
          </p:cNvPr>
          <p:cNvSpPr/>
          <p:nvPr/>
        </p:nvSpPr>
        <p:spPr>
          <a:xfrm>
            <a:off x="945636" y="512463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55C318BB-1CDD-48D6-8AA7-F2E444A7C537}"/>
              </a:ext>
            </a:extLst>
          </p:cNvPr>
          <p:cNvSpPr/>
          <p:nvPr/>
        </p:nvSpPr>
        <p:spPr>
          <a:xfrm>
            <a:off x="1403427" y="509799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26F3AA85-0ACA-40DA-A94A-90059B4EAAA0}"/>
              </a:ext>
            </a:extLst>
          </p:cNvPr>
          <p:cNvSpPr/>
          <p:nvPr/>
        </p:nvSpPr>
        <p:spPr>
          <a:xfrm>
            <a:off x="925532" y="553966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7253F6A4-A145-461C-96D3-88FFC3F4DC1A}"/>
              </a:ext>
            </a:extLst>
          </p:cNvPr>
          <p:cNvSpPr/>
          <p:nvPr/>
        </p:nvSpPr>
        <p:spPr>
          <a:xfrm>
            <a:off x="1383323" y="55130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C630A84E-6804-4E60-857A-EC58FD144C4F}"/>
              </a:ext>
            </a:extLst>
          </p:cNvPr>
          <p:cNvSpPr/>
          <p:nvPr/>
        </p:nvSpPr>
        <p:spPr>
          <a:xfrm>
            <a:off x="935013" y="5949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332D2E1C-23CE-4748-892A-C5AD5688140C}"/>
              </a:ext>
            </a:extLst>
          </p:cNvPr>
          <p:cNvSpPr/>
          <p:nvPr/>
        </p:nvSpPr>
        <p:spPr>
          <a:xfrm>
            <a:off x="1392804" y="592288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98039F5-CB01-4831-9FE6-29BAF9264057}"/>
              </a:ext>
            </a:extLst>
          </p:cNvPr>
          <p:cNvSpPr/>
          <p:nvPr/>
        </p:nvSpPr>
        <p:spPr>
          <a:xfrm>
            <a:off x="1923142" y="389507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498A47BD-247B-4E07-9FF5-71C4D2D66CDD}"/>
              </a:ext>
            </a:extLst>
          </p:cNvPr>
          <p:cNvSpPr/>
          <p:nvPr/>
        </p:nvSpPr>
        <p:spPr>
          <a:xfrm>
            <a:off x="1923142" y="430492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32A2A673-7C91-4801-A792-EFBE453F1C64}"/>
              </a:ext>
            </a:extLst>
          </p:cNvPr>
          <p:cNvSpPr/>
          <p:nvPr/>
        </p:nvSpPr>
        <p:spPr>
          <a:xfrm>
            <a:off x="1900689" y="471477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9538F5EB-3DFF-497F-8FC5-01CD463687D3}"/>
              </a:ext>
            </a:extLst>
          </p:cNvPr>
          <p:cNvSpPr/>
          <p:nvPr/>
        </p:nvSpPr>
        <p:spPr>
          <a:xfrm>
            <a:off x="1900689" y="512463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ADED4E6E-FF71-4B1B-B139-F4E5DECF3E12}"/>
              </a:ext>
            </a:extLst>
          </p:cNvPr>
          <p:cNvSpPr/>
          <p:nvPr/>
        </p:nvSpPr>
        <p:spPr>
          <a:xfrm>
            <a:off x="1880585" y="553966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74EE5C77-91E4-4419-AFA5-42337A3A94F0}"/>
              </a:ext>
            </a:extLst>
          </p:cNvPr>
          <p:cNvSpPr/>
          <p:nvPr/>
        </p:nvSpPr>
        <p:spPr>
          <a:xfrm>
            <a:off x="1890066" y="5949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5992D79-9CE5-492C-B571-0E446BD6E1C2}"/>
              </a:ext>
            </a:extLst>
          </p:cNvPr>
          <p:cNvSpPr/>
          <p:nvPr/>
        </p:nvSpPr>
        <p:spPr>
          <a:xfrm>
            <a:off x="2441552" y="144779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57393374-EE8F-48C7-AB49-19B3A935098E}"/>
              </a:ext>
            </a:extLst>
          </p:cNvPr>
          <p:cNvSpPr/>
          <p:nvPr/>
        </p:nvSpPr>
        <p:spPr>
          <a:xfrm>
            <a:off x="2507405" y="180882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997E9C11-8B08-4B89-82F5-0CE999273B5E}"/>
              </a:ext>
            </a:extLst>
          </p:cNvPr>
          <p:cNvSpPr/>
          <p:nvPr/>
        </p:nvSpPr>
        <p:spPr>
          <a:xfrm>
            <a:off x="2484952" y="221867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6CDD510B-A293-4536-B17F-5686FC96E17F}"/>
              </a:ext>
            </a:extLst>
          </p:cNvPr>
          <p:cNvSpPr/>
          <p:nvPr/>
        </p:nvSpPr>
        <p:spPr>
          <a:xfrm>
            <a:off x="2484952" y="262852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B26A622E-4B2E-4FED-BE65-4541803DC9DB}"/>
              </a:ext>
            </a:extLst>
          </p:cNvPr>
          <p:cNvSpPr/>
          <p:nvPr/>
        </p:nvSpPr>
        <p:spPr>
          <a:xfrm>
            <a:off x="2464848" y="304355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E2E2361F-2639-4D09-AF89-69760E897C53}"/>
              </a:ext>
            </a:extLst>
          </p:cNvPr>
          <p:cNvSpPr/>
          <p:nvPr/>
        </p:nvSpPr>
        <p:spPr>
          <a:xfrm>
            <a:off x="2474329" y="345341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40E47C0C-D3CD-4041-BE95-44CB8D7A36AA}"/>
              </a:ext>
            </a:extLst>
          </p:cNvPr>
          <p:cNvSpPr/>
          <p:nvPr/>
        </p:nvSpPr>
        <p:spPr>
          <a:xfrm>
            <a:off x="2501478" y="386844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5438A67A-0205-4BFF-BA6D-ABF242D3F085}"/>
              </a:ext>
            </a:extLst>
          </p:cNvPr>
          <p:cNvSpPr/>
          <p:nvPr/>
        </p:nvSpPr>
        <p:spPr>
          <a:xfrm>
            <a:off x="2501478" y="427829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EFC64471-B669-4593-B2BE-FD7B715A5D08}"/>
              </a:ext>
            </a:extLst>
          </p:cNvPr>
          <p:cNvSpPr/>
          <p:nvPr/>
        </p:nvSpPr>
        <p:spPr>
          <a:xfrm>
            <a:off x="2479025" y="468814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8BD21977-3E03-4E6D-8101-9EC09DE329DC}"/>
              </a:ext>
            </a:extLst>
          </p:cNvPr>
          <p:cNvSpPr/>
          <p:nvPr/>
        </p:nvSpPr>
        <p:spPr>
          <a:xfrm>
            <a:off x="2479025" y="509799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14A04F8D-C5AA-44C6-920B-D921300ECF72}"/>
              </a:ext>
            </a:extLst>
          </p:cNvPr>
          <p:cNvSpPr/>
          <p:nvPr/>
        </p:nvSpPr>
        <p:spPr>
          <a:xfrm>
            <a:off x="2458921" y="55130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62114B4-7436-4E70-83B2-3703CD3A0544}"/>
              </a:ext>
            </a:extLst>
          </p:cNvPr>
          <p:cNvSpPr/>
          <p:nvPr/>
        </p:nvSpPr>
        <p:spPr>
          <a:xfrm>
            <a:off x="2468402" y="592288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233E431C-493A-4CDC-B4D2-6FC9381D20D0}"/>
              </a:ext>
            </a:extLst>
          </p:cNvPr>
          <p:cNvSpPr txBox="1"/>
          <p:nvPr/>
        </p:nvSpPr>
        <p:spPr>
          <a:xfrm>
            <a:off x="5918447" y="0"/>
            <a:ext cx="1228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953386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93832D0-08D5-4A54-B07D-A8AC30E763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175" b="33463"/>
          <a:stretch/>
        </p:blipFill>
        <p:spPr>
          <a:xfrm>
            <a:off x="3623832" y="1784411"/>
            <a:ext cx="7899384" cy="4175675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CAA005F1-130F-477A-A8B0-F8DA853AEBCD}"/>
              </a:ext>
            </a:extLst>
          </p:cNvPr>
          <p:cNvSpPr/>
          <p:nvPr/>
        </p:nvSpPr>
        <p:spPr>
          <a:xfrm>
            <a:off x="1133814" y="138121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C05A5048-E24A-4533-BBEA-BB3EE1FFDDE5}"/>
              </a:ext>
            </a:extLst>
          </p:cNvPr>
          <p:cNvSpPr/>
          <p:nvPr/>
        </p:nvSpPr>
        <p:spPr>
          <a:xfrm>
            <a:off x="1591605" y="135458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8F3F87C5-8759-4342-809D-5F2072C5AF86}"/>
              </a:ext>
            </a:extLst>
          </p:cNvPr>
          <p:cNvSpPr/>
          <p:nvPr/>
        </p:nvSpPr>
        <p:spPr>
          <a:xfrm>
            <a:off x="1133814" y="179106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D6A0BDBC-0BA5-4592-B4B1-F911D393F153}"/>
              </a:ext>
            </a:extLst>
          </p:cNvPr>
          <p:cNvSpPr/>
          <p:nvPr/>
        </p:nvSpPr>
        <p:spPr>
          <a:xfrm>
            <a:off x="1591605" y="176443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E1AC3B41-2984-4A48-9F30-FA7B383624D1}"/>
              </a:ext>
            </a:extLst>
          </p:cNvPr>
          <p:cNvSpPr/>
          <p:nvPr/>
        </p:nvSpPr>
        <p:spPr>
          <a:xfrm>
            <a:off x="1111361" y="220092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5BB44D41-F8C3-48A9-BC8B-B4075C78F0F0}"/>
              </a:ext>
            </a:extLst>
          </p:cNvPr>
          <p:cNvSpPr/>
          <p:nvPr/>
        </p:nvSpPr>
        <p:spPr>
          <a:xfrm>
            <a:off x="1569152" y="217428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DD89DCA6-8987-47E9-8F76-11A905F688A3}"/>
              </a:ext>
            </a:extLst>
          </p:cNvPr>
          <p:cNvSpPr/>
          <p:nvPr/>
        </p:nvSpPr>
        <p:spPr>
          <a:xfrm>
            <a:off x="1111361" y="261077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93385E0-EB61-4252-9CDD-54834DB9A48D}"/>
              </a:ext>
            </a:extLst>
          </p:cNvPr>
          <p:cNvSpPr/>
          <p:nvPr/>
        </p:nvSpPr>
        <p:spPr>
          <a:xfrm>
            <a:off x="1569152" y="258413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5C1C79C1-7506-4954-9A7E-9EB257EE3582}"/>
              </a:ext>
            </a:extLst>
          </p:cNvPr>
          <p:cNvSpPr/>
          <p:nvPr/>
        </p:nvSpPr>
        <p:spPr>
          <a:xfrm>
            <a:off x="1091257" y="302580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615F5E43-B1AE-4A6D-AA3F-4CF1B6A32D87}"/>
              </a:ext>
            </a:extLst>
          </p:cNvPr>
          <p:cNvSpPr/>
          <p:nvPr/>
        </p:nvSpPr>
        <p:spPr>
          <a:xfrm>
            <a:off x="1549048" y="299917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8C0F7789-B978-49AA-813C-6E37351AFAE7}"/>
              </a:ext>
            </a:extLst>
          </p:cNvPr>
          <p:cNvSpPr/>
          <p:nvPr/>
        </p:nvSpPr>
        <p:spPr>
          <a:xfrm>
            <a:off x="1100738" y="343565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1DE8569F-D538-4B52-8E6F-BD6F9B98D70E}"/>
              </a:ext>
            </a:extLst>
          </p:cNvPr>
          <p:cNvSpPr/>
          <p:nvPr/>
        </p:nvSpPr>
        <p:spPr>
          <a:xfrm>
            <a:off x="1558529" y="340902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095516FE-8722-4364-B4CE-0CFFBEC066C1}"/>
              </a:ext>
            </a:extLst>
          </p:cNvPr>
          <p:cNvSpPr/>
          <p:nvPr/>
        </p:nvSpPr>
        <p:spPr>
          <a:xfrm>
            <a:off x="2088373" y="13708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F4157B6B-D0F6-4835-8BFE-3C175F6AB506}"/>
              </a:ext>
            </a:extLst>
          </p:cNvPr>
          <p:cNvSpPr/>
          <p:nvPr/>
        </p:nvSpPr>
        <p:spPr>
          <a:xfrm>
            <a:off x="2088867" y="179106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998808F3-32D9-4B38-80EA-EE5F4C35C538}"/>
              </a:ext>
            </a:extLst>
          </p:cNvPr>
          <p:cNvSpPr/>
          <p:nvPr/>
        </p:nvSpPr>
        <p:spPr>
          <a:xfrm>
            <a:off x="2066414" y="220092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422AE3C1-4F0B-45D4-B075-A284C976FBE0}"/>
              </a:ext>
            </a:extLst>
          </p:cNvPr>
          <p:cNvSpPr/>
          <p:nvPr/>
        </p:nvSpPr>
        <p:spPr>
          <a:xfrm>
            <a:off x="2066414" y="261077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A8DD5C44-F8A6-4F87-81D2-310830596E39}"/>
              </a:ext>
            </a:extLst>
          </p:cNvPr>
          <p:cNvSpPr/>
          <p:nvPr/>
        </p:nvSpPr>
        <p:spPr>
          <a:xfrm>
            <a:off x="2046310" y="302580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B6EC114A-D714-442D-88E4-37251314DC66}"/>
              </a:ext>
            </a:extLst>
          </p:cNvPr>
          <p:cNvSpPr/>
          <p:nvPr/>
        </p:nvSpPr>
        <p:spPr>
          <a:xfrm>
            <a:off x="2055791" y="343565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DD5B1C74-9AC5-4B9A-B0D7-A79739604A5B}"/>
              </a:ext>
            </a:extLst>
          </p:cNvPr>
          <p:cNvSpPr/>
          <p:nvPr/>
        </p:nvSpPr>
        <p:spPr>
          <a:xfrm>
            <a:off x="1127887" y="385068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01080EF4-ED45-4665-A91F-89E76574817D}"/>
              </a:ext>
            </a:extLst>
          </p:cNvPr>
          <p:cNvSpPr/>
          <p:nvPr/>
        </p:nvSpPr>
        <p:spPr>
          <a:xfrm>
            <a:off x="1585678" y="382405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605BB413-FF48-4124-B31D-0E3F5FBA26F6}"/>
              </a:ext>
            </a:extLst>
          </p:cNvPr>
          <p:cNvSpPr/>
          <p:nvPr/>
        </p:nvSpPr>
        <p:spPr>
          <a:xfrm>
            <a:off x="1127887" y="426053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98713DFD-DE33-4EA7-9FD6-CA7BA5D81875}"/>
              </a:ext>
            </a:extLst>
          </p:cNvPr>
          <p:cNvSpPr/>
          <p:nvPr/>
        </p:nvSpPr>
        <p:spPr>
          <a:xfrm>
            <a:off x="1585678" y="423390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E63267DB-DF9A-4E5C-93A1-1C4BF6E9DC36}"/>
              </a:ext>
            </a:extLst>
          </p:cNvPr>
          <p:cNvSpPr/>
          <p:nvPr/>
        </p:nvSpPr>
        <p:spPr>
          <a:xfrm>
            <a:off x="1105434" y="467039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03BF98AE-C674-494B-AB01-AEC698424438}"/>
              </a:ext>
            </a:extLst>
          </p:cNvPr>
          <p:cNvSpPr/>
          <p:nvPr/>
        </p:nvSpPr>
        <p:spPr>
          <a:xfrm>
            <a:off x="1563225" y="46437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F8FC3BDA-CB2D-4E87-8BEB-08E210FAECD1}"/>
              </a:ext>
            </a:extLst>
          </p:cNvPr>
          <p:cNvSpPr/>
          <p:nvPr/>
        </p:nvSpPr>
        <p:spPr>
          <a:xfrm>
            <a:off x="1105434" y="508024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286D60B6-BB75-4015-B4E4-91E83031C24A}"/>
              </a:ext>
            </a:extLst>
          </p:cNvPr>
          <p:cNvSpPr/>
          <p:nvPr/>
        </p:nvSpPr>
        <p:spPr>
          <a:xfrm>
            <a:off x="1563225" y="50536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C2DA9D51-229B-467A-8192-4DC7D86A1408}"/>
              </a:ext>
            </a:extLst>
          </p:cNvPr>
          <p:cNvSpPr/>
          <p:nvPr/>
        </p:nvSpPr>
        <p:spPr>
          <a:xfrm>
            <a:off x="1085330" y="549527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BDD8600F-7BFD-46B8-BF4E-41CC68E9D089}"/>
              </a:ext>
            </a:extLst>
          </p:cNvPr>
          <p:cNvSpPr/>
          <p:nvPr/>
        </p:nvSpPr>
        <p:spPr>
          <a:xfrm>
            <a:off x="1543121" y="546864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FA96646D-93CB-487F-A8B9-00DF098E0CDA}"/>
              </a:ext>
            </a:extLst>
          </p:cNvPr>
          <p:cNvSpPr/>
          <p:nvPr/>
        </p:nvSpPr>
        <p:spPr>
          <a:xfrm>
            <a:off x="1094811" y="590512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30AAFFAE-C736-43EF-A349-CDD860933E1C}"/>
              </a:ext>
            </a:extLst>
          </p:cNvPr>
          <p:cNvSpPr/>
          <p:nvPr/>
        </p:nvSpPr>
        <p:spPr>
          <a:xfrm>
            <a:off x="1552602" y="587849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557D3A78-0A35-4489-8633-4B373B9CEFB0}"/>
              </a:ext>
            </a:extLst>
          </p:cNvPr>
          <p:cNvSpPr/>
          <p:nvPr/>
        </p:nvSpPr>
        <p:spPr>
          <a:xfrm>
            <a:off x="2082940" y="385068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05453411-23E6-40BA-9E27-BD505DAFB6EF}"/>
              </a:ext>
            </a:extLst>
          </p:cNvPr>
          <p:cNvSpPr/>
          <p:nvPr/>
        </p:nvSpPr>
        <p:spPr>
          <a:xfrm>
            <a:off x="2082940" y="426053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675354FA-7920-4301-B713-A90ADDA618DA}"/>
              </a:ext>
            </a:extLst>
          </p:cNvPr>
          <p:cNvSpPr/>
          <p:nvPr/>
        </p:nvSpPr>
        <p:spPr>
          <a:xfrm>
            <a:off x="2060487" y="467039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9DF00FD8-221C-439C-A7C5-7B401D83EC76}"/>
              </a:ext>
            </a:extLst>
          </p:cNvPr>
          <p:cNvSpPr/>
          <p:nvPr/>
        </p:nvSpPr>
        <p:spPr>
          <a:xfrm>
            <a:off x="2060487" y="508024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96FEC296-DA1E-4972-B872-3EE8E52F3B42}"/>
              </a:ext>
            </a:extLst>
          </p:cNvPr>
          <p:cNvSpPr/>
          <p:nvPr/>
        </p:nvSpPr>
        <p:spPr>
          <a:xfrm>
            <a:off x="2040383" y="549527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B9E0E365-4C7E-4C29-9DCE-AF5EBE927595}"/>
              </a:ext>
            </a:extLst>
          </p:cNvPr>
          <p:cNvSpPr/>
          <p:nvPr/>
        </p:nvSpPr>
        <p:spPr>
          <a:xfrm>
            <a:off x="2049864" y="590512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F01546EF-4210-4046-8C04-B3E5D4080FAD}"/>
              </a:ext>
            </a:extLst>
          </p:cNvPr>
          <p:cNvSpPr/>
          <p:nvPr/>
        </p:nvSpPr>
        <p:spPr>
          <a:xfrm>
            <a:off x="2601350" y="14034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A102425E-F445-4541-9EB5-283AD4747430}"/>
              </a:ext>
            </a:extLst>
          </p:cNvPr>
          <p:cNvSpPr/>
          <p:nvPr/>
        </p:nvSpPr>
        <p:spPr>
          <a:xfrm>
            <a:off x="2667203" y="176443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AA39812F-C00C-47CC-B557-602926D77653}"/>
              </a:ext>
            </a:extLst>
          </p:cNvPr>
          <p:cNvSpPr/>
          <p:nvPr/>
        </p:nvSpPr>
        <p:spPr>
          <a:xfrm>
            <a:off x="2644750" y="217428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DCD2BBCB-79D5-4E67-9EF8-489C04D429C2}"/>
              </a:ext>
            </a:extLst>
          </p:cNvPr>
          <p:cNvSpPr/>
          <p:nvPr/>
        </p:nvSpPr>
        <p:spPr>
          <a:xfrm>
            <a:off x="2644750" y="258413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84C3159A-52FA-464B-87F0-5E150E41F4AA}"/>
              </a:ext>
            </a:extLst>
          </p:cNvPr>
          <p:cNvSpPr/>
          <p:nvPr/>
        </p:nvSpPr>
        <p:spPr>
          <a:xfrm>
            <a:off x="2624646" y="299917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6FE58C0F-1C1C-44CB-8674-CD9BDEB8384C}"/>
              </a:ext>
            </a:extLst>
          </p:cNvPr>
          <p:cNvSpPr/>
          <p:nvPr/>
        </p:nvSpPr>
        <p:spPr>
          <a:xfrm>
            <a:off x="2634127" y="340902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A53170A2-A4CE-46E6-A152-216F4A9FF084}"/>
              </a:ext>
            </a:extLst>
          </p:cNvPr>
          <p:cNvSpPr/>
          <p:nvPr/>
        </p:nvSpPr>
        <p:spPr>
          <a:xfrm>
            <a:off x="2661276" y="382405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98DD5A30-E31E-4B85-A9B9-7B967C2FDA5D}"/>
              </a:ext>
            </a:extLst>
          </p:cNvPr>
          <p:cNvSpPr/>
          <p:nvPr/>
        </p:nvSpPr>
        <p:spPr>
          <a:xfrm>
            <a:off x="2661276" y="423390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D91E7DD1-6CB1-4320-913F-0D40588E361A}"/>
              </a:ext>
            </a:extLst>
          </p:cNvPr>
          <p:cNvSpPr/>
          <p:nvPr/>
        </p:nvSpPr>
        <p:spPr>
          <a:xfrm>
            <a:off x="2638823" y="46437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55115E96-1D39-470B-8902-3BCD97E2754D}"/>
              </a:ext>
            </a:extLst>
          </p:cNvPr>
          <p:cNvSpPr/>
          <p:nvPr/>
        </p:nvSpPr>
        <p:spPr>
          <a:xfrm>
            <a:off x="2638823" y="50536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A21848E8-10EE-4BAB-BA6F-CEDCFE79FCD7}"/>
              </a:ext>
            </a:extLst>
          </p:cNvPr>
          <p:cNvSpPr/>
          <p:nvPr/>
        </p:nvSpPr>
        <p:spPr>
          <a:xfrm>
            <a:off x="2618719" y="546864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35D933E7-AC28-4678-B739-6DFB0F2A6CD8}"/>
              </a:ext>
            </a:extLst>
          </p:cNvPr>
          <p:cNvSpPr/>
          <p:nvPr/>
        </p:nvSpPr>
        <p:spPr>
          <a:xfrm>
            <a:off x="2628200" y="587849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F7B3601A-E4E9-4CCA-B1BC-154DF661799D}"/>
              </a:ext>
            </a:extLst>
          </p:cNvPr>
          <p:cNvSpPr txBox="1"/>
          <p:nvPr/>
        </p:nvSpPr>
        <p:spPr>
          <a:xfrm>
            <a:off x="5918447" y="0"/>
            <a:ext cx="1228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639827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BA45D0B-588E-44BC-8D0E-94A68328FA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184"/>
          <a:stretch/>
        </p:blipFill>
        <p:spPr>
          <a:xfrm>
            <a:off x="2650518" y="1402672"/>
            <a:ext cx="9068006" cy="4860524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38EB57F0-F04F-4486-A905-751179199D36}"/>
              </a:ext>
            </a:extLst>
          </p:cNvPr>
          <p:cNvSpPr/>
          <p:nvPr/>
        </p:nvSpPr>
        <p:spPr>
          <a:xfrm>
            <a:off x="592276" y="121254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B995F26-CD41-4AD6-9857-D52B4C6551AA}"/>
              </a:ext>
            </a:extLst>
          </p:cNvPr>
          <p:cNvSpPr/>
          <p:nvPr/>
        </p:nvSpPr>
        <p:spPr>
          <a:xfrm>
            <a:off x="1050067" y="118590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1ACE1FA8-4936-43F4-9670-382128BDB552}"/>
              </a:ext>
            </a:extLst>
          </p:cNvPr>
          <p:cNvSpPr/>
          <p:nvPr/>
        </p:nvSpPr>
        <p:spPr>
          <a:xfrm>
            <a:off x="592276" y="162239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F04CA14B-6633-44A1-BCAB-54DA07E9E2F7}"/>
              </a:ext>
            </a:extLst>
          </p:cNvPr>
          <p:cNvSpPr/>
          <p:nvPr/>
        </p:nvSpPr>
        <p:spPr>
          <a:xfrm>
            <a:off x="1050067" y="15957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5D739070-9A7D-43E5-8F70-7640A25A0114}"/>
              </a:ext>
            </a:extLst>
          </p:cNvPr>
          <p:cNvSpPr/>
          <p:nvPr/>
        </p:nvSpPr>
        <p:spPr>
          <a:xfrm>
            <a:off x="569823" y="203224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214266F5-3344-42B4-B7FC-450ACD0DCD55}"/>
              </a:ext>
            </a:extLst>
          </p:cNvPr>
          <p:cNvSpPr/>
          <p:nvPr/>
        </p:nvSpPr>
        <p:spPr>
          <a:xfrm>
            <a:off x="1027614" y="20056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5653E72A-0ADC-4B9F-AA2F-6CD49023C9C8}"/>
              </a:ext>
            </a:extLst>
          </p:cNvPr>
          <p:cNvSpPr/>
          <p:nvPr/>
        </p:nvSpPr>
        <p:spPr>
          <a:xfrm>
            <a:off x="569823" y="244209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0F672600-1534-4B83-9FA5-B28C182B182B}"/>
              </a:ext>
            </a:extLst>
          </p:cNvPr>
          <p:cNvSpPr/>
          <p:nvPr/>
        </p:nvSpPr>
        <p:spPr>
          <a:xfrm>
            <a:off x="1027614" y="241546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E2A67535-8072-4002-A444-813FF86866A4}"/>
              </a:ext>
            </a:extLst>
          </p:cNvPr>
          <p:cNvSpPr/>
          <p:nvPr/>
        </p:nvSpPr>
        <p:spPr>
          <a:xfrm>
            <a:off x="549719" y="28571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69829ACA-8CB3-44E2-8C83-5EADA1FCE0FD}"/>
              </a:ext>
            </a:extLst>
          </p:cNvPr>
          <p:cNvSpPr/>
          <p:nvPr/>
        </p:nvSpPr>
        <p:spPr>
          <a:xfrm>
            <a:off x="1007510" y="28304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6EDFD40C-0EF2-457D-8C3E-5B17D360C6F1}"/>
              </a:ext>
            </a:extLst>
          </p:cNvPr>
          <p:cNvSpPr/>
          <p:nvPr/>
        </p:nvSpPr>
        <p:spPr>
          <a:xfrm>
            <a:off x="559200" y="326698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B87DE821-8972-4FD6-9F39-7F3BD281C98A}"/>
              </a:ext>
            </a:extLst>
          </p:cNvPr>
          <p:cNvSpPr/>
          <p:nvPr/>
        </p:nvSpPr>
        <p:spPr>
          <a:xfrm>
            <a:off x="1016991" y="32403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FDE604AE-CAD9-442D-89B5-C3FEDE81CD66}"/>
              </a:ext>
            </a:extLst>
          </p:cNvPr>
          <p:cNvSpPr/>
          <p:nvPr/>
        </p:nvSpPr>
        <p:spPr>
          <a:xfrm>
            <a:off x="1546835" y="120218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C492BA0A-2939-4144-A93E-9A7B2D8DA296}"/>
              </a:ext>
            </a:extLst>
          </p:cNvPr>
          <p:cNvSpPr/>
          <p:nvPr/>
        </p:nvSpPr>
        <p:spPr>
          <a:xfrm>
            <a:off x="1547329" y="162239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8EC221E4-63A3-498F-B411-E31C42DF399A}"/>
              </a:ext>
            </a:extLst>
          </p:cNvPr>
          <p:cNvSpPr/>
          <p:nvPr/>
        </p:nvSpPr>
        <p:spPr>
          <a:xfrm>
            <a:off x="1524876" y="203224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E05E514A-A2FF-4BBE-BF13-2388203A81E9}"/>
              </a:ext>
            </a:extLst>
          </p:cNvPr>
          <p:cNvSpPr/>
          <p:nvPr/>
        </p:nvSpPr>
        <p:spPr>
          <a:xfrm>
            <a:off x="1524876" y="244209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4EDF9501-AF73-4420-848E-BA3BDD0E953C}"/>
              </a:ext>
            </a:extLst>
          </p:cNvPr>
          <p:cNvSpPr/>
          <p:nvPr/>
        </p:nvSpPr>
        <p:spPr>
          <a:xfrm>
            <a:off x="1504772" y="28571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AF24BC18-AC57-4514-AF64-B92E47967E4B}"/>
              </a:ext>
            </a:extLst>
          </p:cNvPr>
          <p:cNvSpPr/>
          <p:nvPr/>
        </p:nvSpPr>
        <p:spPr>
          <a:xfrm>
            <a:off x="1514253" y="326698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9BD0660D-9990-41F5-815E-514F5B28467C}"/>
              </a:ext>
            </a:extLst>
          </p:cNvPr>
          <p:cNvSpPr/>
          <p:nvPr/>
        </p:nvSpPr>
        <p:spPr>
          <a:xfrm>
            <a:off x="586349" y="36820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EB1F72CF-CA87-4404-8028-99F2180F04F4}"/>
              </a:ext>
            </a:extLst>
          </p:cNvPr>
          <p:cNvSpPr/>
          <p:nvPr/>
        </p:nvSpPr>
        <p:spPr>
          <a:xfrm>
            <a:off x="1044140" y="36553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52C1A125-390D-4F6E-B1DF-DB776D2AEDCC}"/>
              </a:ext>
            </a:extLst>
          </p:cNvPr>
          <p:cNvSpPr/>
          <p:nvPr/>
        </p:nvSpPr>
        <p:spPr>
          <a:xfrm>
            <a:off x="586349" y="409186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B7B2386-1576-4E87-9662-D2C433219640}"/>
              </a:ext>
            </a:extLst>
          </p:cNvPr>
          <p:cNvSpPr/>
          <p:nvPr/>
        </p:nvSpPr>
        <p:spPr>
          <a:xfrm>
            <a:off x="1044140" y="40652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43716312-9D79-43C2-A465-E075CA0BF700}"/>
              </a:ext>
            </a:extLst>
          </p:cNvPr>
          <p:cNvSpPr/>
          <p:nvPr/>
        </p:nvSpPr>
        <p:spPr>
          <a:xfrm>
            <a:off x="563896" y="450171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4F0A5F27-FD09-45A6-86CE-20CBAFEF3F95}"/>
              </a:ext>
            </a:extLst>
          </p:cNvPr>
          <p:cNvSpPr/>
          <p:nvPr/>
        </p:nvSpPr>
        <p:spPr>
          <a:xfrm>
            <a:off x="1021687" y="44750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BD0FD0C8-916A-457F-B3F6-626B569E122D}"/>
              </a:ext>
            </a:extLst>
          </p:cNvPr>
          <p:cNvSpPr/>
          <p:nvPr/>
        </p:nvSpPr>
        <p:spPr>
          <a:xfrm>
            <a:off x="563896" y="491156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3C2DB87-9353-4CF6-ACA5-102537A7443D}"/>
              </a:ext>
            </a:extLst>
          </p:cNvPr>
          <p:cNvSpPr/>
          <p:nvPr/>
        </p:nvSpPr>
        <p:spPr>
          <a:xfrm>
            <a:off x="1021687" y="488493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8D421573-ADFE-47D7-8D99-831808251994}"/>
              </a:ext>
            </a:extLst>
          </p:cNvPr>
          <p:cNvSpPr/>
          <p:nvPr/>
        </p:nvSpPr>
        <p:spPr>
          <a:xfrm>
            <a:off x="543792" y="53265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F9EB0EB6-DE19-4B09-9EBB-B80799CF985D}"/>
              </a:ext>
            </a:extLst>
          </p:cNvPr>
          <p:cNvSpPr/>
          <p:nvPr/>
        </p:nvSpPr>
        <p:spPr>
          <a:xfrm>
            <a:off x="1001583" y="52999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E0712AE-8F23-46C7-9B68-6C85EFA3EE28}"/>
              </a:ext>
            </a:extLst>
          </p:cNvPr>
          <p:cNvSpPr/>
          <p:nvPr/>
        </p:nvSpPr>
        <p:spPr>
          <a:xfrm>
            <a:off x="553273" y="573645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5A959B48-ADCC-4E9E-AEC3-32DAE3E5052D}"/>
              </a:ext>
            </a:extLst>
          </p:cNvPr>
          <p:cNvSpPr/>
          <p:nvPr/>
        </p:nvSpPr>
        <p:spPr>
          <a:xfrm>
            <a:off x="1011064" y="570981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AD5BD50-AFA5-41A8-810E-22120659FFC9}"/>
              </a:ext>
            </a:extLst>
          </p:cNvPr>
          <p:cNvSpPr/>
          <p:nvPr/>
        </p:nvSpPr>
        <p:spPr>
          <a:xfrm>
            <a:off x="1541402" y="36820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87CE26DD-5BE3-492C-AFE8-A197C7AE5150}"/>
              </a:ext>
            </a:extLst>
          </p:cNvPr>
          <p:cNvSpPr/>
          <p:nvPr/>
        </p:nvSpPr>
        <p:spPr>
          <a:xfrm>
            <a:off x="1541402" y="409186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2B21DB56-5F43-42F1-A680-1971DEC69FEC}"/>
              </a:ext>
            </a:extLst>
          </p:cNvPr>
          <p:cNvSpPr/>
          <p:nvPr/>
        </p:nvSpPr>
        <p:spPr>
          <a:xfrm>
            <a:off x="1518949" y="450171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57BE13DC-66BE-49F2-8BFE-7DE1F7BF94AF}"/>
              </a:ext>
            </a:extLst>
          </p:cNvPr>
          <p:cNvSpPr/>
          <p:nvPr/>
        </p:nvSpPr>
        <p:spPr>
          <a:xfrm>
            <a:off x="1518949" y="491156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809F6BA9-6AEE-4A03-8CA5-F274F629CBD0}"/>
              </a:ext>
            </a:extLst>
          </p:cNvPr>
          <p:cNvSpPr/>
          <p:nvPr/>
        </p:nvSpPr>
        <p:spPr>
          <a:xfrm>
            <a:off x="1498845" y="53265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8B2FD47C-6BCD-4BB3-873A-2E89C8B9B69E}"/>
              </a:ext>
            </a:extLst>
          </p:cNvPr>
          <p:cNvSpPr/>
          <p:nvPr/>
        </p:nvSpPr>
        <p:spPr>
          <a:xfrm>
            <a:off x="1508326" y="573645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34AF15B3-AAA2-475C-8010-91BE159F79B1}"/>
              </a:ext>
            </a:extLst>
          </p:cNvPr>
          <p:cNvSpPr/>
          <p:nvPr/>
        </p:nvSpPr>
        <p:spPr>
          <a:xfrm>
            <a:off x="2059812" y="123473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CE1D5B50-0C32-42D8-BBF0-2DAE36E06578}"/>
              </a:ext>
            </a:extLst>
          </p:cNvPr>
          <p:cNvSpPr/>
          <p:nvPr/>
        </p:nvSpPr>
        <p:spPr>
          <a:xfrm>
            <a:off x="2125665" y="15957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8E3B4E0D-FB14-40C2-B65D-7BA2867E22C8}"/>
              </a:ext>
            </a:extLst>
          </p:cNvPr>
          <p:cNvSpPr/>
          <p:nvPr/>
        </p:nvSpPr>
        <p:spPr>
          <a:xfrm>
            <a:off x="2103212" y="20056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EFDA72A1-6829-4F4C-9878-8775EAC232F7}"/>
              </a:ext>
            </a:extLst>
          </p:cNvPr>
          <p:cNvSpPr/>
          <p:nvPr/>
        </p:nvSpPr>
        <p:spPr>
          <a:xfrm>
            <a:off x="2103212" y="241546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25E1185-52F9-4113-B875-537659A0CD35}"/>
              </a:ext>
            </a:extLst>
          </p:cNvPr>
          <p:cNvSpPr/>
          <p:nvPr/>
        </p:nvSpPr>
        <p:spPr>
          <a:xfrm>
            <a:off x="2083108" y="28304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DFA327C4-E7F9-4AEB-936C-28A3380C4BDE}"/>
              </a:ext>
            </a:extLst>
          </p:cNvPr>
          <p:cNvSpPr/>
          <p:nvPr/>
        </p:nvSpPr>
        <p:spPr>
          <a:xfrm>
            <a:off x="2092589" y="32403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3D3FC611-C210-4C31-B9A2-A859762239C1}"/>
              </a:ext>
            </a:extLst>
          </p:cNvPr>
          <p:cNvSpPr/>
          <p:nvPr/>
        </p:nvSpPr>
        <p:spPr>
          <a:xfrm>
            <a:off x="2119738" y="36553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6B517599-9E22-4C8A-BF4E-EEDC5BA95AA6}"/>
              </a:ext>
            </a:extLst>
          </p:cNvPr>
          <p:cNvSpPr/>
          <p:nvPr/>
        </p:nvSpPr>
        <p:spPr>
          <a:xfrm>
            <a:off x="2119738" y="40652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D510D02A-F1E6-4E6B-AB68-CD3ACC6F93DF}"/>
              </a:ext>
            </a:extLst>
          </p:cNvPr>
          <p:cNvSpPr/>
          <p:nvPr/>
        </p:nvSpPr>
        <p:spPr>
          <a:xfrm>
            <a:off x="2097285" y="44750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61B8C256-ECAF-4572-8BB1-35BEEAD06942}"/>
              </a:ext>
            </a:extLst>
          </p:cNvPr>
          <p:cNvSpPr/>
          <p:nvPr/>
        </p:nvSpPr>
        <p:spPr>
          <a:xfrm>
            <a:off x="2097285" y="488493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D8568EC-7AB1-474A-B7CD-754C0F529E38}"/>
              </a:ext>
            </a:extLst>
          </p:cNvPr>
          <p:cNvSpPr/>
          <p:nvPr/>
        </p:nvSpPr>
        <p:spPr>
          <a:xfrm>
            <a:off x="2077181" y="52999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7AA9C8A8-70B7-40FA-8875-F0A79A1B1461}"/>
              </a:ext>
            </a:extLst>
          </p:cNvPr>
          <p:cNvSpPr/>
          <p:nvPr/>
        </p:nvSpPr>
        <p:spPr>
          <a:xfrm>
            <a:off x="2086662" y="570981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044D4E59-4058-43C4-A54B-C1695242E0A7}"/>
              </a:ext>
            </a:extLst>
          </p:cNvPr>
          <p:cNvSpPr txBox="1"/>
          <p:nvPr/>
        </p:nvSpPr>
        <p:spPr>
          <a:xfrm>
            <a:off x="5918447" y="0"/>
            <a:ext cx="1228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0884817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0C3843B-76A3-436B-97BB-6C28A2F0D0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120"/>
          <a:stretch/>
        </p:blipFill>
        <p:spPr>
          <a:xfrm>
            <a:off x="2914832" y="1402672"/>
            <a:ext cx="8777062" cy="4722920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8CFFF466-54E7-42EB-BACB-96D95A68CABB}"/>
              </a:ext>
            </a:extLst>
          </p:cNvPr>
          <p:cNvSpPr/>
          <p:nvPr/>
        </p:nvSpPr>
        <p:spPr>
          <a:xfrm>
            <a:off x="734319" y="119478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6C6C79F5-2C16-4910-AE57-4768E2BFC910}"/>
              </a:ext>
            </a:extLst>
          </p:cNvPr>
          <p:cNvSpPr/>
          <p:nvPr/>
        </p:nvSpPr>
        <p:spPr>
          <a:xfrm>
            <a:off x="1192110" y="116815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0DC7524B-398B-4993-AC41-253D31A68EF1}"/>
              </a:ext>
            </a:extLst>
          </p:cNvPr>
          <p:cNvSpPr/>
          <p:nvPr/>
        </p:nvSpPr>
        <p:spPr>
          <a:xfrm>
            <a:off x="734319" y="16046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03676887-0356-42A1-8E75-7B59C85CBEA1}"/>
              </a:ext>
            </a:extLst>
          </p:cNvPr>
          <p:cNvSpPr/>
          <p:nvPr/>
        </p:nvSpPr>
        <p:spPr>
          <a:xfrm>
            <a:off x="1192110" y="157800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899058B1-EFDE-4674-96FA-50F880DB4604}"/>
              </a:ext>
            </a:extLst>
          </p:cNvPr>
          <p:cNvSpPr/>
          <p:nvPr/>
        </p:nvSpPr>
        <p:spPr>
          <a:xfrm>
            <a:off x="711866" y="20144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C96FF7B8-ECE9-4A7B-B3F7-36F012588C7F}"/>
              </a:ext>
            </a:extLst>
          </p:cNvPr>
          <p:cNvSpPr/>
          <p:nvPr/>
        </p:nvSpPr>
        <p:spPr>
          <a:xfrm>
            <a:off x="1169657" y="198785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0A54AEBF-C0AE-498A-AF97-8770C18E7770}"/>
              </a:ext>
            </a:extLst>
          </p:cNvPr>
          <p:cNvSpPr/>
          <p:nvPr/>
        </p:nvSpPr>
        <p:spPr>
          <a:xfrm>
            <a:off x="711866" y="2424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AF89CDF-6DC6-4B8A-B102-3AF6CC8B2F1E}"/>
              </a:ext>
            </a:extLst>
          </p:cNvPr>
          <p:cNvSpPr/>
          <p:nvPr/>
        </p:nvSpPr>
        <p:spPr>
          <a:xfrm>
            <a:off x="1169657" y="2397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EC73DF4-0222-4A57-9FF2-A6639E5980AA}"/>
              </a:ext>
            </a:extLst>
          </p:cNvPr>
          <p:cNvSpPr/>
          <p:nvPr/>
        </p:nvSpPr>
        <p:spPr>
          <a:xfrm>
            <a:off x="691762" y="283937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2AE850B4-C054-4AE1-9498-ACE5BBFAE38D}"/>
              </a:ext>
            </a:extLst>
          </p:cNvPr>
          <p:cNvSpPr/>
          <p:nvPr/>
        </p:nvSpPr>
        <p:spPr>
          <a:xfrm>
            <a:off x="1149553" y="281273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13BB58D2-9A82-464B-8A40-C708ED9F6E87}"/>
              </a:ext>
            </a:extLst>
          </p:cNvPr>
          <p:cNvSpPr/>
          <p:nvPr/>
        </p:nvSpPr>
        <p:spPr>
          <a:xfrm>
            <a:off x="701243" y="32492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7EC2A86D-3366-43E5-B426-6B6F851EFE20}"/>
              </a:ext>
            </a:extLst>
          </p:cNvPr>
          <p:cNvSpPr/>
          <p:nvPr/>
        </p:nvSpPr>
        <p:spPr>
          <a:xfrm>
            <a:off x="1159034" y="322259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CF85000-782C-485A-8978-14087A2D7CC6}"/>
              </a:ext>
            </a:extLst>
          </p:cNvPr>
          <p:cNvSpPr/>
          <p:nvPr/>
        </p:nvSpPr>
        <p:spPr>
          <a:xfrm>
            <a:off x="1688878" y="1184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B23678D-F32E-466C-B2E3-689B57585C2F}"/>
              </a:ext>
            </a:extLst>
          </p:cNvPr>
          <p:cNvSpPr/>
          <p:nvPr/>
        </p:nvSpPr>
        <p:spPr>
          <a:xfrm>
            <a:off x="1689372" y="16046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FDECBF86-52ED-4704-8BDC-408B24AB75F1}"/>
              </a:ext>
            </a:extLst>
          </p:cNvPr>
          <p:cNvSpPr/>
          <p:nvPr/>
        </p:nvSpPr>
        <p:spPr>
          <a:xfrm>
            <a:off x="1666919" y="20144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1A40AA42-A4C4-4271-AB37-AC66BF09EA34}"/>
              </a:ext>
            </a:extLst>
          </p:cNvPr>
          <p:cNvSpPr/>
          <p:nvPr/>
        </p:nvSpPr>
        <p:spPr>
          <a:xfrm>
            <a:off x="1666919" y="2424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60007D12-F025-485E-876D-376E3F8A5635}"/>
              </a:ext>
            </a:extLst>
          </p:cNvPr>
          <p:cNvSpPr/>
          <p:nvPr/>
        </p:nvSpPr>
        <p:spPr>
          <a:xfrm>
            <a:off x="1646815" y="283937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8B1CFAA0-368A-40BA-9886-5AD4E524942C}"/>
              </a:ext>
            </a:extLst>
          </p:cNvPr>
          <p:cNvSpPr/>
          <p:nvPr/>
        </p:nvSpPr>
        <p:spPr>
          <a:xfrm>
            <a:off x="1656296" y="32492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B9B45AE2-D12B-4415-AF5C-65DD3E27B731}"/>
              </a:ext>
            </a:extLst>
          </p:cNvPr>
          <p:cNvSpPr/>
          <p:nvPr/>
        </p:nvSpPr>
        <p:spPr>
          <a:xfrm>
            <a:off x="728392" y="366425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EBFB660E-6847-490C-8426-C55EC3B654D0}"/>
              </a:ext>
            </a:extLst>
          </p:cNvPr>
          <p:cNvSpPr/>
          <p:nvPr/>
        </p:nvSpPr>
        <p:spPr>
          <a:xfrm>
            <a:off x="1186183" y="363762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097CF264-5C9D-4583-BB94-3D587C2BD6F0}"/>
              </a:ext>
            </a:extLst>
          </p:cNvPr>
          <p:cNvSpPr/>
          <p:nvPr/>
        </p:nvSpPr>
        <p:spPr>
          <a:xfrm>
            <a:off x="728392" y="40741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E15203D6-C40B-43C8-B78A-45E50E808F12}"/>
              </a:ext>
            </a:extLst>
          </p:cNvPr>
          <p:cNvSpPr/>
          <p:nvPr/>
        </p:nvSpPr>
        <p:spPr>
          <a:xfrm>
            <a:off x="1186183" y="404747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3D54BBAD-CFE6-4B18-94DC-56DC1AACA948}"/>
              </a:ext>
            </a:extLst>
          </p:cNvPr>
          <p:cNvSpPr/>
          <p:nvPr/>
        </p:nvSpPr>
        <p:spPr>
          <a:xfrm>
            <a:off x="705939" y="44839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68F2DFA3-B82B-4C1C-AA0B-5227DE8D1732}"/>
              </a:ext>
            </a:extLst>
          </p:cNvPr>
          <p:cNvSpPr/>
          <p:nvPr/>
        </p:nvSpPr>
        <p:spPr>
          <a:xfrm>
            <a:off x="1163730" y="445732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07F975B6-5A00-4D8C-9457-3344BAD081AB}"/>
              </a:ext>
            </a:extLst>
          </p:cNvPr>
          <p:cNvSpPr/>
          <p:nvPr/>
        </p:nvSpPr>
        <p:spPr>
          <a:xfrm>
            <a:off x="705939" y="48938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06C772D5-1791-4812-BEBD-5863F325DFAE}"/>
              </a:ext>
            </a:extLst>
          </p:cNvPr>
          <p:cNvSpPr/>
          <p:nvPr/>
        </p:nvSpPr>
        <p:spPr>
          <a:xfrm>
            <a:off x="1163730" y="486717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730B70B7-8BF4-48C7-8EB1-12AEB0D7ED3D}"/>
              </a:ext>
            </a:extLst>
          </p:cNvPr>
          <p:cNvSpPr/>
          <p:nvPr/>
        </p:nvSpPr>
        <p:spPr>
          <a:xfrm>
            <a:off x="685835" y="530884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EE7C7AEF-91C6-4C37-886E-D2081C904AEC}"/>
              </a:ext>
            </a:extLst>
          </p:cNvPr>
          <p:cNvSpPr/>
          <p:nvPr/>
        </p:nvSpPr>
        <p:spPr>
          <a:xfrm>
            <a:off x="1143626" y="52822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1AE2B773-70F8-4106-B369-43EB3C251CDF}"/>
              </a:ext>
            </a:extLst>
          </p:cNvPr>
          <p:cNvSpPr/>
          <p:nvPr/>
        </p:nvSpPr>
        <p:spPr>
          <a:xfrm>
            <a:off x="695316" y="57186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91E90359-CB11-48C8-823A-5EC329F3AC0B}"/>
              </a:ext>
            </a:extLst>
          </p:cNvPr>
          <p:cNvSpPr/>
          <p:nvPr/>
        </p:nvSpPr>
        <p:spPr>
          <a:xfrm>
            <a:off x="1153107" y="569206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8A7D3184-7474-4A16-B592-7173FE501633}"/>
              </a:ext>
            </a:extLst>
          </p:cNvPr>
          <p:cNvSpPr/>
          <p:nvPr/>
        </p:nvSpPr>
        <p:spPr>
          <a:xfrm>
            <a:off x="1683445" y="366425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8BB0B668-C50D-4495-897A-EE7585564BB7}"/>
              </a:ext>
            </a:extLst>
          </p:cNvPr>
          <p:cNvSpPr/>
          <p:nvPr/>
        </p:nvSpPr>
        <p:spPr>
          <a:xfrm>
            <a:off x="1683445" y="40741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03B3D32B-D2DF-4135-913E-70E51E0EEC9D}"/>
              </a:ext>
            </a:extLst>
          </p:cNvPr>
          <p:cNvSpPr/>
          <p:nvPr/>
        </p:nvSpPr>
        <p:spPr>
          <a:xfrm>
            <a:off x="1660992" y="44839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53622DDC-F64A-4C96-8A3A-82CE3406D802}"/>
              </a:ext>
            </a:extLst>
          </p:cNvPr>
          <p:cNvSpPr/>
          <p:nvPr/>
        </p:nvSpPr>
        <p:spPr>
          <a:xfrm>
            <a:off x="1660992" y="48938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64F8DB67-069E-46F0-908A-650C228BF7C7}"/>
              </a:ext>
            </a:extLst>
          </p:cNvPr>
          <p:cNvSpPr/>
          <p:nvPr/>
        </p:nvSpPr>
        <p:spPr>
          <a:xfrm>
            <a:off x="1640888" y="530884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F76309C0-CE69-4A30-873F-90E4E6605365}"/>
              </a:ext>
            </a:extLst>
          </p:cNvPr>
          <p:cNvSpPr/>
          <p:nvPr/>
        </p:nvSpPr>
        <p:spPr>
          <a:xfrm>
            <a:off x="1650369" y="57186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23623E6B-166C-46B2-9E99-4B60EA53FD26}"/>
              </a:ext>
            </a:extLst>
          </p:cNvPr>
          <p:cNvSpPr/>
          <p:nvPr/>
        </p:nvSpPr>
        <p:spPr>
          <a:xfrm>
            <a:off x="2201855" y="121697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1F163301-D1F8-493A-9ACE-F178DF0F7528}"/>
              </a:ext>
            </a:extLst>
          </p:cNvPr>
          <p:cNvSpPr/>
          <p:nvPr/>
        </p:nvSpPr>
        <p:spPr>
          <a:xfrm>
            <a:off x="2267708" y="157800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8018462-5D4B-44FA-975D-16EFBEC48C6A}"/>
              </a:ext>
            </a:extLst>
          </p:cNvPr>
          <p:cNvSpPr/>
          <p:nvPr/>
        </p:nvSpPr>
        <p:spPr>
          <a:xfrm>
            <a:off x="2245255" y="198785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4274A547-3414-4591-84B4-D1A699A1BEBF}"/>
              </a:ext>
            </a:extLst>
          </p:cNvPr>
          <p:cNvSpPr/>
          <p:nvPr/>
        </p:nvSpPr>
        <p:spPr>
          <a:xfrm>
            <a:off x="2245255" y="2397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4C6890E2-BCD2-4ACE-AC22-C4C565E9F6A1}"/>
              </a:ext>
            </a:extLst>
          </p:cNvPr>
          <p:cNvSpPr/>
          <p:nvPr/>
        </p:nvSpPr>
        <p:spPr>
          <a:xfrm>
            <a:off x="2225151" y="281273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048633DA-71E0-4D8A-8ACA-985F2103F921}"/>
              </a:ext>
            </a:extLst>
          </p:cNvPr>
          <p:cNvSpPr/>
          <p:nvPr/>
        </p:nvSpPr>
        <p:spPr>
          <a:xfrm>
            <a:off x="2234632" y="322259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22BC45B1-B991-431E-A273-BC57A7154313}"/>
              </a:ext>
            </a:extLst>
          </p:cNvPr>
          <p:cNvSpPr/>
          <p:nvPr/>
        </p:nvSpPr>
        <p:spPr>
          <a:xfrm>
            <a:off x="2261781" y="363762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2C82A934-1AEF-4512-82C8-80840074E23E}"/>
              </a:ext>
            </a:extLst>
          </p:cNvPr>
          <p:cNvSpPr/>
          <p:nvPr/>
        </p:nvSpPr>
        <p:spPr>
          <a:xfrm>
            <a:off x="2261781" y="404747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ED1FD869-EB5D-4C7F-8EE1-DA5270FB431F}"/>
              </a:ext>
            </a:extLst>
          </p:cNvPr>
          <p:cNvSpPr/>
          <p:nvPr/>
        </p:nvSpPr>
        <p:spPr>
          <a:xfrm>
            <a:off x="2239328" y="445732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5DF1A961-D0E8-4055-9A2F-91B128B7D460}"/>
              </a:ext>
            </a:extLst>
          </p:cNvPr>
          <p:cNvSpPr/>
          <p:nvPr/>
        </p:nvSpPr>
        <p:spPr>
          <a:xfrm>
            <a:off x="2239328" y="486717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B1FFDDFD-9541-4AD4-8B02-AD70C7F234B9}"/>
              </a:ext>
            </a:extLst>
          </p:cNvPr>
          <p:cNvSpPr/>
          <p:nvPr/>
        </p:nvSpPr>
        <p:spPr>
          <a:xfrm>
            <a:off x="2219224" y="52822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D6239CA-902A-4095-A593-514E90B4C8E0}"/>
              </a:ext>
            </a:extLst>
          </p:cNvPr>
          <p:cNvSpPr/>
          <p:nvPr/>
        </p:nvSpPr>
        <p:spPr>
          <a:xfrm>
            <a:off x="2228705" y="569206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72C2DA04-FE6C-41A5-9FB6-63300D197C83}"/>
              </a:ext>
            </a:extLst>
          </p:cNvPr>
          <p:cNvSpPr txBox="1"/>
          <p:nvPr/>
        </p:nvSpPr>
        <p:spPr>
          <a:xfrm>
            <a:off x="5918447" y="0"/>
            <a:ext cx="1228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1437730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D4809D5-CBF8-42A7-8390-301231FD51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657" b="33463"/>
          <a:stretch/>
        </p:blipFill>
        <p:spPr>
          <a:xfrm>
            <a:off x="2651318" y="1349405"/>
            <a:ext cx="9107027" cy="4900474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51716665-F77B-43B3-A526-BBB714458310}"/>
              </a:ext>
            </a:extLst>
          </p:cNvPr>
          <p:cNvSpPr/>
          <p:nvPr/>
        </p:nvSpPr>
        <p:spPr>
          <a:xfrm>
            <a:off x="574520" y="123029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49D4787C-DB68-4FCC-A622-3097BA04E37E}"/>
              </a:ext>
            </a:extLst>
          </p:cNvPr>
          <p:cNvSpPr/>
          <p:nvPr/>
        </p:nvSpPr>
        <p:spPr>
          <a:xfrm>
            <a:off x="1032311" y="120366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855A0AF6-FA0A-4C78-8A73-293194DCBB47}"/>
              </a:ext>
            </a:extLst>
          </p:cNvPr>
          <p:cNvSpPr/>
          <p:nvPr/>
        </p:nvSpPr>
        <p:spPr>
          <a:xfrm>
            <a:off x="574520" y="164014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757E3DA4-A523-4CAC-B35A-C900BC2D8C4E}"/>
              </a:ext>
            </a:extLst>
          </p:cNvPr>
          <p:cNvSpPr/>
          <p:nvPr/>
        </p:nvSpPr>
        <p:spPr>
          <a:xfrm>
            <a:off x="1032311" y="1613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42012B75-8585-4E12-9AC2-8BE6D2B4E404}"/>
              </a:ext>
            </a:extLst>
          </p:cNvPr>
          <p:cNvSpPr/>
          <p:nvPr/>
        </p:nvSpPr>
        <p:spPr>
          <a:xfrm>
            <a:off x="552067" y="205000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6DD06560-BD35-44E9-BC90-8B3000E28D5D}"/>
              </a:ext>
            </a:extLst>
          </p:cNvPr>
          <p:cNvSpPr/>
          <p:nvPr/>
        </p:nvSpPr>
        <p:spPr>
          <a:xfrm>
            <a:off x="1009858" y="202336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DB1CC591-8308-4731-B78A-931DB71077C2}"/>
              </a:ext>
            </a:extLst>
          </p:cNvPr>
          <p:cNvSpPr/>
          <p:nvPr/>
        </p:nvSpPr>
        <p:spPr>
          <a:xfrm>
            <a:off x="552067" y="245985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878DA8E9-FF69-440E-AE02-1EA240CD94BA}"/>
              </a:ext>
            </a:extLst>
          </p:cNvPr>
          <p:cNvSpPr/>
          <p:nvPr/>
        </p:nvSpPr>
        <p:spPr>
          <a:xfrm>
            <a:off x="1009858" y="243321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FE6D831-A64B-4D91-9BD5-07008684605A}"/>
              </a:ext>
            </a:extLst>
          </p:cNvPr>
          <p:cNvSpPr/>
          <p:nvPr/>
        </p:nvSpPr>
        <p:spPr>
          <a:xfrm>
            <a:off x="531963" y="287488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A6585AD5-7D59-4C99-BAD0-24A0349C38DE}"/>
              </a:ext>
            </a:extLst>
          </p:cNvPr>
          <p:cNvSpPr/>
          <p:nvPr/>
        </p:nvSpPr>
        <p:spPr>
          <a:xfrm>
            <a:off x="989754" y="284824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7433EDF0-B612-415D-A7E5-23B2D7B2443C}"/>
              </a:ext>
            </a:extLst>
          </p:cNvPr>
          <p:cNvSpPr/>
          <p:nvPr/>
        </p:nvSpPr>
        <p:spPr>
          <a:xfrm>
            <a:off x="541444" y="328473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0BA7093E-215C-486F-B2A0-3140D6C953EA}"/>
              </a:ext>
            </a:extLst>
          </p:cNvPr>
          <p:cNvSpPr/>
          <p:nvPr/>
        </p:nvSpPr>
        <p:spPr>
          <a:xfrm>
            <a:off x="999235" y="325810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59B7DB0B-7F85-4918-9D6B-D3D601A55376}"/>
              </a:ext>
            </a:extLst>
          </p:cNvPr>
          <p:cNvSpPr/>
          <p:nvPr/>
        </p:nvSpPr>
        <p:spPr>
          <a:xfrm>
            <a:off x="1529079" y="12199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DDC2714D-9FDB-4BE5-AA9E-68DBA28772A9}"/>
              </a:ext>
            </a:extLst>
          </p:cNvPr>
          <p:cNvSpPr/>
          <p:nvPr/>
        </p:nvSpPr>
        <p:spPr>
          <a:xfrm>
            <a:off x="1529573" y="164014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8F52CD2C-229A-408F-A477-3DAB9E318747}"/>
              </a:ext>
            </a:extLst>
          </p:cNvPr>
          <p:cNvSpPr/>
          <p:nvPr/>
        </p:nvSpPr>
        <p:spPr>
          <a:xfrm>
            <a:off x="1507120" y="205000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28CD9D3D-6259-41B2-A6EF-405DE261C507}"/>
              </a:ext>
            </a:extLst>
          </p:cNvPr>
          <p:cNvSpPr/>
          <p:nvPr/>
        </p:nvSpPr>
        <p:spPr>
          <a:xfrm>
            <a:off x="1507120" y="245985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CA5ED9B-CFD4-4BDC-8A1E-060FFC4DCCFE}"/>
              </a:ext>
            </a:extLst>
          </p:cNvPr>
          <p:cNvSpPr/>
          <p:nvPr/>
        </p:nvSpPr>
        <p:spPr>
          <a:xfrm>
            <a:off x="1487016" y="287488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621DCF6A-CFB6-4C87-89BE-359F9A7C1225}"/>
              </a:ext>
            </a:extLst>
          </p:cNvPr>
          <p:cNvSpPr/>
          <p:nvPr/>
        </p:nvSpPr>
        <p:spPr>
          <a:xfrm>
            <a:off x="1496497" y="328473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F637FA27-CF77-45C7-B9B9-6026EED92ABC}"/>
              </a:ext>
            </a:extLst>
          </p:cNvPr>
          <p:cNvSpPr/>
          <p:nvPr/>
        </p:nvSpPr>
        <p:spPr>
          <a:xfrm>
            <a:off x="568593" y="369976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3DC849AF-6401-47ED-A2A1-BB18ADF1B3C4}"/>
              </a:ext>
            </a:extLst>
          </p:cNvPr>
          <p:cNvSpPr/>
          <p:nvPr/>
        </p:nvSpPr>
        <p:spPr>
          <a:xfrm>
            <a:off x="1026384" y="367313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202AE0C0-AED0-4E4A-A2F7-37EE3B8F6DE2}"/>
              </a:ext>
            </a:extLst>
          </p:cNvPr>
          <p:cNvSpPr/>
          <p:nvPr/>
        </p:nvSpPr>
        <p:spPr>
          <a:xfrm>
            <a:off x="568593" y="410961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2508508F-2E7E-4F7E-9062-E8E2596C4E9C}"/>
              </a:ext>
            </a:extLst>
          </p:cNvPr>
          <p:cNvSpPr/>
          <p:nvPr/>
        </p:nvSpPr>
        <p:spPr>
          <a:xfrm>
            <a:off x="1026384" y="408298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DBBE85A6-E969-4425-B122-0943CE449786}"/>
              </a:ext>
            </a:extLst>
          </p:cNvPr>
          <p:cNvSpPr/>
          <p:nvPr/>
        </p:nvSpPr>
        <p:spPr>
          <a:xfrm>
            <a:off x="546140" y="451947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974FF49A-E4FE-4D88-ACF6-5AE596732E73}"/>
              </a:ext>
            </a:extLst>
          </p:cNvPr>
          <p:cNvSpPr/>
          <p:nvPr/>
        </p:nvSpPr>
        <p:spPr>
          <a:xfrm>
            <a:off x="1003931" y="449283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5F5E0F1-541B-4136-8B64-39E7307BC3BD}"/>
              </a:ext>
            </a:extLst>
          </p:cNvPr>
          <p:cNvSpPr/>
          <p:nvPr/>
        </p:nvSpPr>
        <p:spPr>
          <a:xfrm>
            <a:off x="546140" y="492932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261A9841-47CB-4ABE-8503-1A0482D6F1B5}"/>
              </a:ext>
            </a:extLst>
          </p:cNvPr>
          <p:cNvSpPr/>
          <p:nvPr/>
        </p:nvSpPr>
        <p:spPr>
          <a:xfrm>
            <a:off x="1003931" y="490268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605985A3-D481-407C-8EA8-3430B5F1AFFD}"/>
              </a:ext>
            </a:extLst>
          </p:cNvPr>
          <p:cNvSpPr/>
          <p:nvPr/>
        </p:nvSpPr>
        <p:spPr>
          <a:xfrm>
            <a:off x="526036" y="534435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6CEFF3CE-3090-4CEF-B606-033C7C4B373F}"/>
              </a:ext>
            </a:extLst>
          </p:cNvPr>
          <p:cNvSpPr/>
          <p:nvPr/>
        </p:nvSpPr>
        <p:spPr>
          <a:xfrm>
            <a:off x="983827" y="531771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00F2D4EC-E2A9-4DCC-A310-66E8E8A63765}"/>
              </a:ext>
            </a:extLst>
          </p:cNvPr>
          <p:cNvSpPr/>
          <p:nvPr/>
        </p:nvSpPr>
        <p:spPr>
          <a:xfrm>
            <a:off x="535517" y="575420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77118764-20B1-4514-B317-5C3A2B5D8E5F}"/>
              </a:ext>
            </a:extLst>
          </p:cNvPr>
          <p:cNvSpPr/>
          <p:nvPr/>
        </p:nvSpPr>
        <p:spPr>
          <a:xfrm>
            <a:off x="993308" y="572757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BAC729E7-4062-46BF-99CC-83CA101E0175}"/>
              </a:ext>
            </a:extLst>
          </p:cNvPr>
          <p:cNvSpPr/>
          <p:nvPr/>
        </p:nvSpPr>
        <p:spPr>
          <a:xfrm>
            <a:off x="1523646" y="369976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A94129D6-E271-4467-93A8-27DB0A1B923F}"/>
              </a:ext>
            </a:extLst>
          </p:cNvPr>
          <p:cNvSpPr/>
          <p:nvPr/>
        </p:nvSpPr>
        <p:spPr>
          <a:xfrm>
            <a:off x="1523646" y="410961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0689FAE2-E072-4929-BC5B-B5F4CC58740B}"/>
              </a:ext>
            </a:extLst>
          </p:cNvPr>
          <p:cNvSpPr/>
          <p:nvPr/>
        </p:nvSpPr>
        <p:spPr>
          <a:xfrm>
            <a:off x="1501193" y="451947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285F3EDE-BCDA-4EBB-BA59-E55FFDE0E151}"/>
              </a:ext>
            </a:extLst>
          </p:cNvPr>
          <p:cNvSpPr/>
          <p:nvPr/>
        </p:nvSpPr>
        <p:spPr>
          <a:xfrm>
            <a:off x="1501193" y="492932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0D7225E3-48EA-4F0D-84FE-72A3AA4A87EB}"/>
              </a:ext>
            </a:extLst>
          </p:cNvPr>
          <p:cNvSpPr/>
          <p:nvPr/>
        </p:nvSpPr>
        <p:spPr>
          <a:xfrm>
            <a:off x="1481089" y="534435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153645EC-5CEF-4AFB-8B0D-D03C913902B8}"/>
              </a:ext>
            </a:extLst>
          </p:cNvPr>
          <p:cNvSpPr/>
          <p:nvPr/>
        </p:nvSpPr>
        <p:spPr>
          <a:xfrm>
            <a:off x="1490570" y="575420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18874FF3-3D77-4B6B-80B4-80AA1AFF490D}"/>
              </a:ext>
            </a:extLst>
          </p:cNvPr>
          <p:cNvSpPr/>
          <p:nvPr/>
        </p:nvSpPr>
        <p:spPr>
          <a:xfrm>
            <a:off x="2042056" y="125248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160B8F8A-410C-4A43-A34A-B1EBC06DEEC7}"/>
              </a:ext>
            </a:extLst>
          </p:cNvPr>
          <p:cNvSpPr/>
          <p:nvPr/>
        </p:nvSpPr>
        <p:spPr>
          <a:xfrm>
            <a:off x="2107909" y="1613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3D1407A1-55CA-48BE-AAEE-0C8FEF1FC7F2}"/>
              </a:ext>
            </a:extLst>
          </p:cNvPr>
          <p:cNvSpPr/>
          <p:nvPr/>
        </p:nvSpPr>
        <p:spPr>
          <a:xfrm>
            <a:off x="2085456" y="202336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293FBB21-D405-4C66-A645-2EF74F5AE7E2}"/>
              </a:ext>
            </a:extLst>
          </p:cNvPr>
          <p:cNvSpPr/>
          <p:nvPr/>
        </p:nvSpPr>
        <p:spPr>
          <a:xfrm>
            <a:off x="2085456" y="243321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995A8133-3B31-40C7-95AB-53AFC33EE3A3}"/>
              </a:ext>
            </a:extLst>
          </p:cNvPr>
          <p:cNvSpPr/>
          <p:nvPr/>
        </p:nvSpPr>
        <p:spPr>
          <a:xfrm>
            <a:off x="2065352" y="284824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1D626719-48A3-4230-AD59-753CD5222827}"/>
              </a:ext>
            </a:extLst>
          </p:cNvPr>
          <p:cNvSpPr/>
          <p:nvPr/>
        </p:nvSpPr>
        <p:spPr>
          <a:xfrm>
            <a:off x="2074833" y="325810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9887BE50-9B2B-4AB9-9EA3-F5C94F505788}"/>
              </a:ext>
            </a:extLst>
          </p:cNvPr>
          <p:cNvSpPr/>
          <p:nvPr/>
        </p:nvSpPr>
        <p:spPr>
          <a:xfrm>
            <a:off x="2101982" y="367313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6B1B825F-9200-48BE-8CFD-7523A395983A}"/>
              </a:ext>
            </a:extLst>
          </p:cNvPr>
          <p:cNvSpPr/>
          <p:nvPr/>
        </p:nvSpPr>
        <p:spPr>
          <a:xfrm>
            <a:off x="2101982" y="408298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9BE46586-25E6-4DAF-930D-5572F70EE0E5}"/>
              </a:ext>
            </a:extLst>
          </p:cNvPr>
          <p:cNvSpPr/>
          <p:nvPr/>
        </p:nvSpPr>
        <p:spPr>
          <a:xfrm>
            <a:off x="2079529" y="449283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284876D4-2E37-4C2F-9214-578DA8EE1DC7}"/>
              </a:ext>
            </a:extLst>
          </p:cNvPr>
          <p:cNvSpPr/>
          <p:nvPr/>
        </p:nvSpPr>
        <p:spPr>
          <a:xfrm>
            <a:off x="2079529" y="490268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705AF4C5-59C8-4B2F-9E63-3CB8770D7B39}"/>
              </a:ext>
            </a:extLst>
          </p:cNvPr>
          <p:cNvSpPr/>
          <p:nvPr/>
        </p:nvSpPr>
        <p:spPr>
          <a:xfrm>
            <a:off x="2059425" y="531771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15421B81-8B53-4113-9C49-10896755DC16}"/>
              </a:ext>
            </a:extLst>
          </p:cNvPr>
          <p:cNvSpPr/>
          <p:nvPr/>
        </p:nvSpPr>
        <p:spPr>
          <a:xfrm>
            <a:off x="2068906" y="572757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CFCB65D5-D152-4AD7-AF2B-27998C0834F8}"/>
              </a:ext>
            </a:extLst>
          </p:cNvPr>
          <p:cNvSpPr txBox="1"/>
          <p:nvPr/>
        </p:nvSpPr>
        <p:spPr>
          <a:xfrm>
            <a:off x="5918447" y="0"/>
            <a:ext cx="1228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10169677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9A81CD2-3798-44D6-9437-5B34D09376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667"/>
          <a:stretch/>
        </p:blipFill>
        <p:spPr>
          <a:xfrm>
            <a:off x="3228367" y="1633492"/>
            <a:ext cx="8267182" cy="4509854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E590E0AB-9549-4985-87B3-2724C74409C9}"/>
              </a:ext>
            </a:extLst>
          </p:cNvPr>
          <p:cNvSpPr/>
          <p:nvPr/>
        </p:nvSpPr>
        <p:spPr>
          <a:xfrm>
            <a:off x="672175" y="13175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406F412A-6876-4C6F-BE83-BBB759BE6A4D}"/>
              </a:ext>
            </a:extLst>
          </p:cNvPr>
          <p:cNvSpPr/>
          <p:nvPr/>
        </p:nvSpPr>
        <p:spPr>
          <a:xfrm>
            <a:off x="1129966" y="129096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85CC9967-793E-4436-A69A-0C3DD7ECB383}"/>
              </a:ext>
            </a:extLst>
          </p:cNvPr>
          <p:cNvSpPr/>
          <p:nvPr/>
        </p:nvSpPr>
        <p:spPr>
          <a:xfrm>
            <a:off x="672175" y="17274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970EEDA5-3F85-485B-B095-9B296D81D82B}"/>
              </a:ext>
            </a:extLst>
          </p:cNvPr>
          <p:cNvSpPr/>
          <p:nvPr/>
        </p:nvSpPr>
        <p:spPr>
          <a:xfrm>
            <a:off x="1129966" y="170081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9D3F4994-054F-4CD9-BD6A-9791C5A9AE27}"/>
              </a:ext>
            </a:extLst>
          </p:cNvPr>
          <p:cNvSpPr/>
          <p:nvPr/>
        </p:nvSpPr>
        <p:spPr>
          <a:xfrm>
            <a:off x="649722" y="213729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92030BAF-A9F9-427A-9D40-22FA78F3AF0E}"/>
              </a:ext>
            </a:extLst>
          </p:cNvPr>
          <p:cNvSpPr/>
          <p:nvPr/>
        </p:nvSpPr>
        <p:spPr>
          <a:xfrm>
            <a:off x="1107513" y="211066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78A1E88E-A9BC-4539-B9DA-8230983758B0}"/>
              </a:ext>
            </a:extLst>
          </p:cNvPr>
          <p:cNvSpPr/>
          <p:nvPr/>
        </p:nvSpPr>
        <p:spPr>
          <a:xfrm>
            <a:off x="649722" y="254715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0533A8A8-BD16-40D6-8B8C-A60FB2A1263E}"/>
              </a:ext>
            </a:extLst>
          </p:cNvPr>
          <p:cNvSpPr/>
          <p:nvPr/>
        </p:nvSpPr>
        <p:spPr>
          <a:xfrm>
            <a:off x="1107513" y="252051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A1E2440D-7B24-48BD-9AC8-466660FA0D30}"/>
              </a:ext>
            </a:extLst>
          </p:cNvPr>
          <p:cNvSpPr/>
          <p:nvPr/>
        </p:nvSpPr>
        <p:spPr>
          <a:xfrm>
            <a:off x="629618" y="296218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A276A5F0-BDF7-459A-90F7-4C236E8F74CD}"/>
              </a:ext>
            </a:extLst>
          </p:cNvPr>
          <p:cNvSpPr/>
          <p:nvPr/>
        </p:nvSpPr>
        <p:spPr>
          <a:xfrm>
            <a:off x="1087409" y="293554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EA866DA7-07EA-4698-934C-5A9EAF4B159D}"/>
              </a:ext>
            </a:extLst>
          </p:cNvPr>
          <p:cNvSpPr/>
          <p:nvPr/>
        </p:nvSpPr>
        <p:spPr>
          <a:xfrm>
            <a:off x="639099" y="337203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3766E1CF-23F2-4A02-BC0D-9F1300294038}"/>
              </a:ext>
            </a:extLst>
          </p:cNvPr>
          <p:cNvSpPr/>
          <p:nvPr/>
        </p:nvSpPr>
        <p:spPr>
          <a:xfrm>
            <a:off x="1096890" y="334540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4FA9FFE1-1324-40D2-A762-AD1073A41140}"/>
              </a:ext>
            </a:extLst>
          </p:cNvPr>
          <p:cNvSpPr/>
          <p:nvPr/>
        </p:nvSpPr>
        <p:spPr>
          <a:xfrm>
            <a:off x="1626734" y="130723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525BDDB-0EFD-405E-BDCC-18DAAD3550BC}"/>
              </a:ext>
            </a:extLst>
          </p:cNvPr>
          <p:cNvSpPr/>
          <p:nvPr/>
        </p:nvSpPr>
        <p:spPr>
          <a:xfrm>
            <a:off x="1627228" y="17274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CA3773-80B9-47C8-B0FF-C619CBD349D6}"/>
              </a:ext>
            </a:extLst>
          </p:cNvPr>
          <p:cNvSpPr/>
          <p:nvPr/>
        </p:nvSpPr>
        <p:spPr>
          <a:xfrm>
            <a:off x="1604775" y="213729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5BF4054C-7488-4219-BF4D-C6449A0872C6}"/>
              </a:ext>
            </a:extLst>
          </p:cNvPr>
          <p:cNvSpPr/>
          <p:nvPr/>
        </p:nvSpPr>
        <p:spPr>
          <a:xfrm>
            <a:off x="1604775" y="254715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BD3C2D38-F352-4147-ABD8-6401371922C5}"/>
              </a:ext>
            </a:extLst>
          </p:cNvPr>
          <p:cNvSpPr/>
          <p:nvPr/>
        </p:nvSpPr>
        <p:spPr>
          <a:xfrm>
            <a:off x="1584671" y="296218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9D76AA60-91E1-48C7-AA27-2A06CC94A854}"/>
              </a:ext>
            </a:extLst>
          </p:cNvPr>
          <p:cNvSpPr/>
          <p:nvPr/>
        </p:nvSpPr>
        <p:spPr>
          <a:xfrm>
            <a:off x="1594152" y="337203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C343C363-BAF3-42E7-98A6-559B0543FDBA}"/>
              </a:ext>
            </a:extLst>
          </p:cNvPr>
          <p:cNvSpPr/>
          <p:nvPr/>
        </p:nvSpPr>
        <p:spPr>
          <a:xfrm>
            <a:off x="666248" y="378706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237B4D4-D3B3-4338-B651-6AF3EDF7553A}"/>
              </a:ext>
            </a:extLst>
          </p:cNvPr>
          <p:cNvSpPr/>
          <p:nvPr/>
        </p:nvSpPr>
        <p:spPr>
          <a:xfrm>
            <a:off x="1124039" y="376043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1CA984C4-2242-492A-A6C2-BDCB0CFB2239}"/>
              </a:ext>
            </a:extLst>
          </p:cNvPr>
          <p:cNvSpPr/>
          <p:nvPr/>
        </p:nvSpPr>
        <p:spPr>
          <a:xfrm>
            <a:off x="666248" y="419691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66E39E2E-64BE-4ED2-AB64-90ED83B3FD13}"/>
              </a:ext>
            </a:extLst>
          </p:cNvPr>
          <p:cNvSpPr/>
          <p:nvPr/>
        </p:nvSpPr>
        <p:spPr>
          <a:xfrm>
            <a:off x="1124039" y="417028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5F17A5ED-C9D9-4C63-8651-6BB05ED68D66}"/>
              </a:ext>
            </a:extLst>
          </p:cNvPr>
          <p:cNvSpPr/>
          <p:nvPr/>
        </p:nvSpPr>
        <p:spPr>
          <a:xfrm>
            <a:off x="643795" y="460676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1B6B7B0E-A9D9-45CB-8358-4F3AFD9641C0}"/>
              </a:ext>
            </a:extLst>
          </p:cNvPr>
          <p:cNvSpPr/>
          <p:nvPr/>
        </p:nvSpPr>
        <p:spPr>
          <a:xfrm>
            <a:off x="1101586" y="458013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D6694278-F9AE-42F4-94C0-5721DE27140B}"/>
              </a:ext>
            </a:extLst>
          </p:cNvPr>
          <p:cNvSpPr/>
          <p:nvPr/>
        </p:nvSpPr>
        <p:spPr>
          <a:xfrm>
            <a:off x="643795" y="501662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1FB87085-F936-4AEF-A3F6-6358D30BF716}"/>
              </a:ext>
            </a:extLst>
          </p:cNvPr>
          <p:cNvSpPr/>
          <p:nvPr/>
        </p:nvSpPr>
        <p:spPr>
          <a:xfrm>
            <a:off x="1101586" y="498998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D500FB50-E8D9-4235-844D-301F2C4F3AE3}"/>
              </a:ext>
            </a:extLst>
          </p:cNvPr>
          <p:cNvSpPr/>
          <p:nvPr/>
        </p:nvSpPr>
        <p:spPr>
          <a:xfrm>
            <a:off x="623691" y="543165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5A24FFDA-EA3A-4391-8560-9051C20F29E0}"/>
              </a:ext>
            </a:extLst>
          </p:cNvPr>
          <p:cNvSpPr/>
          <p:nvPr/>
        </p:nvSpPr>
        <p:spPr>
          <a:xfrm>
            <a:off x="1081482" y="540501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99C98539-A80E-4AE8-921E-7834821EFB20}"/>
              </a:ext>
            </a:extLst>
          </p:cNvPr>
          <p:cNvSpPr/>
          <p:nvPr/>
        </p:nvSpPr>
        <p:spPr>
          <a:xfrm>
            <a:off x="633172" y="584150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E0AEA02A-FA8C-49EB-9C7B-676B6D839DCC}"/>
              </a:ext>
            </a:extLst>
          </p:cNvPr>
          <p:cNvSpPr/>
          <p:nvPr/>
        </p:nvSpPr>
        <p:spPr>
          <a:xfrm>
            <a:off x="1090963" y="581487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7B272272-CA57-4A1E-A976-22238E0B8D09}"/>
              </a:ext>
            </a:extLst>
          </p:cNvPr>
          <p:cNvSpPr/>
          <p:nvPr/>
        </p:nvSpPr>
        <p:spPr>
          <a:xfrm>
            <a:off x="1621301" y="378706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A345D870-3E9D-4C15-815C-9D05EEBBDE25}"/>
              </a:ext>
            </a:extLst>
          </p:cNvPr>
          <p:cNvSpPr/>
          <p:nvPr/>
        </p:nvSpPr>
        <p:spPr>
          <a:xfrm>
            <a:off x="1621301" y="419691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40CE99-3637-4F19-ACE7-1B9FA1DFC541}"/>
              </a:ext>
            </a:extLst>
          </p:cNvPr>
          <p:cNvSpPr/>
          <p:nvPr/>
        </p:nvSpPr>
        <p:spPr>
          <a:xfrm>
            <a:off x="1598848" y="460676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07DF933B-5B2D-4F28-BC8A-4A3AE2320DE7}"/>
              </a:ext>
            </a:extLst>
          </p:cNvPr>
          <p:cNvSpPr/>
          <p:nvPr/>
        </p:nvSpPr>
        <p:spPr>
          <a:xfrm>
            <a:off x="1598848" y="501662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E23C844A-2C35-446A-8A43-8706CBEFA9A0}"/>
              </a:ext>
            </a:extLst>
          </p:cNvPr>
          <p:cNvSpPr/>
          <p:nvPr/>
        </p:nvSpPr>
        <p:spPr>
          <a:xfrm>
            <a:off x="1578744" y="543165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639A8D5-A3EC-4ED1-9F9F-0BF9668D2C5D}"/>
              </a:ext>
            </a:extLst>
          </p:cNvPr>
          <p:cNvSpPr/>
          <p:nvPr/>
        </p:nvSpPr>
        <p:spPr>
          <a:xfrm>
            <a:off x="1588225" y="584150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5269BBC-FFF8-4FFE-8956-A36CF26DEEC1}"/>
              </a:ext>
            </a:extLst>
          </p:cNvPr>
          <p:cNvSpPr/>
          <p:nvPr/>
        </p:nvSpPr>
        <p:spPr>
          <a:xfrm>
            <a:off x="2139711" y="133978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917E656-B304-4E87-A2AC-35DB07928847}"/>
              </a:ext>
            </a:extLst>
          </p:cNvPr>
          <p:cNvSpPr/>
          <p:nvPr/>
        </p:nvSpPr>
        <p:spPr>
          <a:xfrm>
            <a:off x="2205564" y="170081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968D07B6-D2A4-4ACF-801C-8038EFD3123B}"/>
              </a:ext>
            </a:extLst>
          </p:cNvPr>
          <p:cNvSpPr/>
          <p:nvPr/>
        </p:nvSpPr>
        <p:spPr>
          <a:xfrm>
            <a:off x="2183111" y="211066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385ACE9F-4B48-45F8-AE0A-1F9911D28B3D}"/>
              </a:ext>
            </a:extLst>
          </p:cNvPr>
          <p:cNvSpPr/>
          <p:nvPr/>
        </p:nvSpPr>
        <p:spPr>
          <a:xfrm>
            <a:off x="2183111" y="252051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7393D250-2B5D-4CD1-8966-0DE4C30C2DC8}"/>
              </a:ext>
            </a:extLst>
          </p:cNvPr>
          <p:cNvSpPr/>
          <p:nvPr/>
        </p:nvSpPr>
        <p:spPr>
          <a:xfrm>
            <a:off x="2163007" y="293554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5EE57833-F363-4620-B299-F11D6825DE07}"/>
              </a:ext>
            </a:extLst>
          </p:cNvPr>
          <p:cNvSpPr/>
          <p:nvPr/>
        </p:nvSpPr>
        <p:spPr>
          <a:xfrm>
            <a:off x="2172488" y="334540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8D5EE7E6-D7ED-4287-B07A-56FF505CCB18}"/>
              </a:ext>
            </a:extLst>
          </p:cNvPr>
          <p:cNvSpPr/>
          <p:nvPr/>
        </p:nvSpPr>
        <p:spPr>
          <a:xfrm>
            <a:off x="2199637" y="376043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30439A58-696A-421D-B929-3E47C9C05B20}"/>
              </a:ext>
            </a:extLst>
          </p:cNvPr>
          <p:cNvSpPr/>
          <p:nvPr/>
        </p:nvSpPr>
        <p:spPr>
          <a:xfrm>
            <a:off x="2199637" y="417028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E6D5796F-A5C3-450E-9159-F74292205AE3}"/>
              </a:ext>
            </a:extLst>
          </p:cNvPr>
          <p:cNvSpPr/>
          <p:nvPr/>
        </p:nvSpPr>
        <p:spPr>
          <a:xfrm>
            <a:off x="2177184" y="458013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97177D52-B69A-4A0F-9954-8DF8FD2B6D42}"/>
              </a:ext>
            </a:extLst>
          </p:cNvPr>
          <p:cNvSpPr/>
          <p:nvPr/>
        </p:nvSpPr>
        <p:spPr>
          <a:xfrm>
            <a:off x="2177184" y="498998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39492DAF-FE3E-4DF5-8B69-8515CCA713BC}"/>
              </a:ext>
            </a:extLst>
          </p:cNvPr>
          <p:cNvSpPr/>
          <p:nvPr/>
        </p:nvSpPr>
        <p:spPr>
          <a:xfrm>
            <a:off x="2157080" y="540501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F9595BF8-0AEF-4F33-92CA-41195E7D5BB0}"/>
              </a:ext>
            </a:extLst>
          </p:cNvPr>
          <p:cNvSpPr/>
          <p:nvPr/>
        </p:nvSpPr>
        <p:spPr>
          <a:xfrm>
            <a:off x="2166561" y="581487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F7571B85-8BB3-4BC9-B7EE-B65C494EB9D3}"/>
              </a:ext>
            </a:extLst>
          </p:cNvPr>
          <p:cNvSpPr txBox="1"/>
          <p:nvPr/>
        </p:nvSpPr>
        <p:spPr>
          <a:xfrm>
            <a:off x="5918447" y="0"/>
            <a:ext cx="1228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664434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901A3F0-79F6-4643-AB30-73A23ABDD4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861"/>
          <a:stretch/>
        </p:blipFill>
        <p:spPr>
          <a:xfrm>
            <a:off x="3255819" y="1320553"/>
            <a:ext cx="8746096" cy="4725140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9FA0442C-4EF4-4519-A395-0C78512B25A1}"/>
              </a:ext>
            </a:extLst>
          </p:cNvPr>
          <p:cNvSpPr/>
          <p:nvPr/>
        </p:nvSpPr>
        <p:spPr>
          <a:xfrm>
            <a:off x="1009526" y="1219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3E817A16-AC4F-4935-A480-20A0DDBA448B}"/>
              </a:ext>
            </a:extLst>
          </p:cNvPr>
          <p:cNvSpPr/>
          <p:nvPr/>
        </p:nvSpPr>
        <p:spPr>
          <a:xfrm>
            <a:off x="1467317" y="11933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F8D13E3B-5A0A-47ED-979A-3323459681C7}"/>
              </a:ext>
            </a:extLst>
          </p:cNvPr>
          <p:cNvSpPr/>
          <p:nvPr/>
        </p:nvSpPr>
        <p:spPr>
          <a:xfrm>
            <a:off x="1009526" y="1629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727D85BD-F380-4D9B-9BDF-9DA48C33B20B}"/>
              </a:ext>
            </a:extLst>
          </p:cNvPr>
          <p:cNvSpPr/>
          <p:nvPr/>
        </p:nvSpPr>
        <p:spPr>
          <a:xfrm>
            <a:off x="1467317" y="16031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EB4463CB-0105-409C-8EE8-C2DFE0D1B3DD}"/>
              </a:ext>
            </a:extLst>
          </p:cNvPr>
          <p:cNvSpPr/>
          <p:nvPr/>
        </p:nvSpPr>
        <p:spPr>
          <a:xfrm>
            <a:off x="987073" y="20396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62AF040E-679C-4EB0-BD37-0D485DF89D61}"/>
              </a:ext>
            </a:extLst>
          </p:cNvPr>
          <p:cNvSpPr/>
          <p:nvPr/>
        </p:nvSpPr>
        <p:spPr>
          <a:xfrm>
            <a:off x="1444864" y="20130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2F18886C-32EB-43C6-A89C-B21E631F6F13}"/>
              </a:ext>
            </a:extLst>
          </p:cNvPr>
          <p:cNvSpPr/>
          <p:nvPr/>
        </p:nvSpPr>
        <p:spPr>
          <a:xfrm>
            <a:off x="987073" y="24494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3CE959F-7DD6-4D14-A8B3-D85E951B3545}"/>
              </a:ext>
            </a:extLst>
          </p:cNvPr>
          <p:cNvSpPr/>
          <p:nvPr/>
        </p:nvSpPr>
        <p:spPr>
          <a:xfrm>
            <a:off x="1444864" y="24228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48E28E44-0CA3-4796-AD8D-7123097A478F}"/>
              </a:ext>
            </a:extLst>
          </p:cNvPr>
          <p:cNvSpPr/>
          <p:nvPr/>
        </p:nvSpPr>
        <p:spPr>
          <a:xfrm>
            <a:off x="966969" y="28645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715C2F5D-A3B4-4D4E-86D4-48FA986B4B69}"/>
              </a:ext>
            </a:extLst>
          </p:cNvPr>
          <p:cNvSpPr/>
          <p:nvPr/>
        </p:nvSpPr>
        <p:spPr>
          <a:xfrm>
            <a:off x="1424760" y="28378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01A4AA95-C048-4F8C-84BA-00F8D2EB3E32}"/>
              </a:ext>
            </a:extLst>
          </p:cNvPr>
          <p:cNvSpPr/>
          <p:nvPr/>
        </p:nvSpPr>
        <p:spPr>
          <a:xfrm>
            <a:off x="976450" y="32743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FBE68C76-E5F2-4F98-AEB3-AB7A8F0585C3}"/>
              </a:ext>
            </a:extLst>
          </p:cNvPr>
          <p:cNvSpPr/>
          <p:nvPr/>
        </p:nvSpPr>
        <p:spPr>
          <a:xfrm>
            <a:off x="1434241" y="32477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586A2ADC-F2A9-4593-B2EB-1BB33905F763}"/>
              </a:ext>
            </a:extLst>
          </p:cNvPr>
          <p:cNvSpPr/>
          <p:nvPr/>
        </p:nvSpPr>
        <p:spPr>
          <a:xfrm>
            <a:off x="1964085" y="120958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E8B9980-E0AE-42FD-879B-8E33167C77B5}"/>
              </a:ext>
            </a:extLst>
          </p:cNvPr>
          <p:cNvSpPr/>
          <p:nvPr/>
        </p:nvSpPr>
        <p:spPr>
          <a:xfrm>
            <a:off x="1964579" y="1629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93F875AA-94EE-4F15-BB6A-EE3B850A9580}"/>
              </a:ext>
            </a:extLst>
          </p:cNvPr>
          <p:cNvSpPr/>
          <p:nvPr/>
        </p:nvSpPr>
        <p:spPr>
          <a:xfrm>
            <a:off x="1942126" y="20396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E45A7643-EA32-49D4-924A-1F3C0EA38C87}"/>
              </a:ext>
            </a:extLst>
          </p:cNvPr>
          <p:cNvSpPr/>
          <p:nvPr/>
        </p:nvSpPr>
        <p:spPr>
          <a:xfrm>
            <a:off x="1942126" y="24494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B515D3C8-4B00-4C30-A040-279A852D08A7}"/>
              </a:ext>
            </a:extLst>
          </p:cNvPr>
          <p:cNvSpPr/>
          <p:nvPr/>
        </p:nvSpPr>
        <p:spPr>
          <a:xfrm>
            <a:off x="1922022" y="28645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51B3B0F6-70B2-4F88-A198-6E5CE0D33E6B}"/>
              </a:ext>
            </a:extLst>
          </p:cNvPr>
          <p:cNvSpPr/>
          <p:nvPr/>
        </p:nvSpPr>
        <p:spPr>
          <a:xfrm>
            <a:off x="1931503" y="32743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12960ED7-C210-446E-8543-F81D576BB395}"/>
              </a:ext>
            </a:extLst>
          </p:cNvPr>
          <p:cNvSpPr/>
          <p:nvPr/>
        </p:nvSpPr>
        <p:spPr>
          <a:xfrm>
            <a:off x="1003599" y="3689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E9A1578E-3FA4-4D52-BB54-3D733E5AD47E}"/>
              </a:ext>
            </a:extLst>
          </p:cNvPr>
          <p:cNvSpPr/>
          <p:nvPr/>
        </p:nvSpPr>
        <p:spPr>
          <a:xfrm>
            <a:off x="1461390" y="366277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109DDB7C-6D3A-4D4E-9C55-E8099E5C9DB7}"/>
              </a:ext>
            </a:extLst>
          </p:cNvPr>
          <p:cNvSpPr/>
          <p:nvPr/>
        </p:nvSpPr>
        <p:spPr>
          <a:xfrm>
            <a:off x="1003599" y="4099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072E0013-BBBA-4BA4-BA06-CB7DD2B9A03C}"/>
              </a:ext>
            </a:extLst>
          </p:cNvPr>
          <p:cNvSpPr/>
          <p:nvPr/>
        </p:nvSpPr>
        <p:spPr>
          <a:xfrm>
            <a:off x="1461390" y="407263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7BEEB6A1-DA78-4C26-A30C-67CB75B2E221}"/>
              </a:ext>
            </a:extLst>
          </p:cNvPr>
          <p:cNvSpPr/>
          <p:nvPr/>
        </p:nvSpPr>
        <p:spPr>
          <a:xfrm>
            <a:off x="981146" y="450911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1EF28159-BD86-4628-9699-D7913A4D68E9}"/>
              </a:ext>
            </a:extLst>
          </p:cNvPr>
          <p:cNvSpPr/>
          <p:nvPr/>
        </p:nvSpPr>
        <p:spPr>
          <a:xfrm>
            <a:off x="1438937" y="448248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7732FE17-902E-4C67-B592-62E040CB7006}"/>
              </a:ext>
            </a:extLst>
          </p:cNvPr>
          <p:cNvSpPr/>
          <p:nvPr/>
        </p:nvSpPr>
        <p:spPr>
          <a:xfrm>
            <a:off x="981146" y="491896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6209CCF3-80E7-45EC-B0EA-8A2855EBAF37}"/>
              </a:ext>
            </a:extLst>
          </p:cNvPr>
          <p:cNvSpPr/>
          <p:nvPr/>
        </p:nvSpPr>
        <p:spPr>
          <a:xfrm>
            <a:off x="1438937" y="489233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4CFAB59-C6C8-446B-AFF8-18EC9A8787F1}"/>
              </a:ext>
            </a:extLst>
          </p:cNvPr>
          <p:cNvSpPr/>
          <p:nvPr/>
        </p:nvSpPr>
        <p:spPr>
          <a:xfrm>
            <a:off x="961042" y="533399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BFE5D143-16A9-4D22-A7F7-FD2EABC3A2CD}"/>
              </a:ext>
            </a:extLst>
          </p:cNvPr>
          <p:cNvSpPr/>
          <p:nvPr/>
        </p:nvSpPr>
        <p:spPr>
          <a:xfrm>
            <a:off x="1418833" y="530736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9F4907C2-2B36-4792-B979-C3AC8AB6B6B4}"/>
              </a:ext>
            </a:extLst>
          </p:cNvPr>
          <p:cNvSpPr/>
          <p:nvPr/>
        </p:nvSpPr>
        <p:spPr>
          <a:xfrm>
            <a:off x="970523" y="574385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200FCD4-853F-4ED4-BDC5-3C7778090F25}"/>
              </a:ext>
            </a:extLst>
          </p:cNvPr>
          <p:cNvSpPr/>
          <p:nvPr/>
        </p:nvSpPr>
        <p:spPr>
          <a:xfrm>
            <a:off x="1428314" y="571721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60E6BE2F-0907-43A3-881E-4F1230860AE0}"/>
              </a:ext>
            </a:extLst>
          </p:cNvPr>
          <p:cNvSpPr/>
          <p:nvPr/>
        </p:nvSpPr>
        <p:spPr>
          <a:xfrm>
            <a:off x="1958652" y="3689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E1429128-5C53-4D59-AEF4-D5CA39041821}"/>
              </a:ext>
            </a:extLst>
          </p:cNvPr>
          <p:cNvSpPr/>
          <p:nvPr/>
        </p:nvSpPr>
        <p:spPr>
          <a:xfrm>
            <a:off x="1958652" y="4099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A514382E-3D3D-49C7-BA81-86308040CE8A}"/>
              </a:ext>
            </a:extLst>
          </p:cNvPr>
          <p:cNvSpPr/>
          <p:nvPr/>
        </p:nvSpPr>
        <p:spPr>
          <a:xfrm>
            <a:off x="1936199" y="450911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B39C87A4-F930-4707-9B36-8039B27E2260}"/>
              </a:ext>
            </a:extLst>
          </p:cNvPr>
          <p:cNvSpPr/>
          <p:nvPr/>
        </p:nvSpPr>
        <p:spPr>
          <a:xfrm>
            <a:off x="1936199" y="491896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7D2EF30B-53B8-43E6-96A7-8B43673CCB08}"/>
              </a:ext>
            </a:extLst>
          </p:cNvPr>
          <p:cNvSpPr/>
          <p:nvPr/>
        </p:nvSpPr>
        <p:spPr>
          <a:xfrm>
            <a:off x="1916095" y="533399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8E6416E7-B31E-4F54-888C-09E702618E83}"/>
              </a:ext>
            </a:extLst>
          </p:cNvPr>
          <p:cNvSpPr/>
          <p:nvPr/>
        </p:nvSpPr>
        <p:spPr>
          <a:xfrm>
            <a:off x="1925576" y="574385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37A37EA9-2EA2-40F4-A60D-D9ED14FF6DC7}"/>
              </a:ext>
            </a:extLst>
          </p:cNvPr>
          <p:cNvSpPr/>
          <p:nvPr/>
        </p:nvSpPr>
        <p:spPr>
          <a:xfrm>
            <a:off x="2477062" y="124213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4ACE51B6-01A7-430A-99DB-A248BAE4F8C5}"/>
              </a:ext>
            </a:extLst>
          </p:cNvPr>
          <p:cNvSpPr/>
          <p:nvPr/>
        </p:nvSpPr>
        <p:spPr>
          <a:xfrm>
            <a:off x="2542915" y="16031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D14C4D3A-3882-4816-936A-4F32A76FC961}"/>
              </a:ext>
            </a:extLst>
          </p:cNvPr>
          <p:cNvSpPr/>
          <p:nvPr/>
        </p:nvSpPr>
        <p:spPr>
          <a:xfrm>
            <a:off x="2520462" y="20130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B07FC262-9C88-4B3A-A82D-DA0C9BE3A927}"/>
              </a:ext>
            </a:extLst>
          </p:cNvPr>
          <p:cNvSpPr/>
          <p:nvPr/>
        </p:nvSpPr>
        <p:spPr>
          <a:xfrm>
            <a:off x="2520462" y="24228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E0A1C914-C802-43EA-B7F6-71A8C2804FAB}"/>
              </a:ext>
            </a:extLst>
          </p:cNvPr>
          <p:cNvSpPr/>
          <p:nvPr/>
        </p:nvSpPr>
        <p:spPr>
          <a:xfrm>
            <a:off x="2500358" y="28378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20F9CF25-8D68-4EDC-8DD9-4340FE6C6BCE}"/>
              </a:ext>
            </a:extLst>
          </p:cNvPr>
          <p:cNvSpPr/>
          <p:nvPr/>
        </p:nvSpPr>
        <p:spPr>
          <a:xfrm>
            <a:off x="2509839" y="32477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1DE003C1-A280-4DD1-AEB4-302265D379E2}"/>
              </a:ext>
            </a:extLst>
          </p:cNvPr>
          <p:cNvSpPr/>
          <p:nvPr/>
        </p:nvSpPr>
        <p:spPr>
          <a:xfrm>
            <a:off x="2536988" y="366277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8363D0E4-ABAE-4E08-8A1D-F304F019C839}"/>
              </a:ext>
            </a:extLst>
          </p:cNvPr>
          <p:cNvSpPr/>
          <p:nvPr/>
        </p:nvSpPr>
        <p:spPr>
          <a:xfrm>
            <a:off x="2536988" y="407263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DADAAE79-A604-42C0-B498-B67EE3418015}"/>
              </a:ext>
            </a:extLst>
          </p:cNvPr>
          <p:cNvSpPr/>
          <p:nvPr/>
        </p:nvSpPr>
        <p:spPr>
          <a:xfrm>
            <a:off x="2514535" y="448248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BBD6963F-CBF4-4D52-89E5-33DB3A376BEA}"/>
              </a:ext>
            </a:extLst>
          </p:cNvPr>
          <p:cNvSpPr/>
          <p:nvPr/>
        </p:nvSpPr>
        <p:spPr>
          <a:xfrm>
            <a:off x="2514535" y="489233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10BCC3CF-7EB7-471A-B1A2-491399C28637}"/>
              </a:ext>
            </a:extLst>
          </p:cNvPr>
          <p:cNvSpPr/>
          <p:nvPr/>
        </p:nvSpPr>
        <p:spPr>
          <a:xfrm>
            <a:off x="2494431" y="530736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607CDBBE-4403-4E28-9A6B-C1F0719E738A}"/>
              </a:ext>
            </a:extLst>
          </p:cNvPr>
          <p:cNvSpPr/>
          <p:nvPr/>
        </p:nvSpPr>
        <p:spPr>
          <a:xfrm>
            <a:off x="2503912" y="571721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10EC1724-96ED-4D2C-B7FC-DEAE7C8A40BF}"/>
              </a:ext>
            </a:extLst>
          </p:cNvPr>
          <p:cNvSpPr txBox="1"/>
          <p:nvPr/>
        </p:nvSpPr>
        <p:spPr>
          <a:xfrm>
            <a:off x="5918447" y="0"/>
            <a:ext cx="1228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19760081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AFCE885-D3D3-4263-A934-3281CB43D5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69" b="33592"/>
          <a:stretch/>
        </p:blipFill>
        <p:spPr>
          <a:xfrm>
            <a:off x="3051630" y="1606858"/>
            <a:ext cx="8709121" cy="4705166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A0517BB2-CCED-40B5-9F38-4942B24D6DA8}"/>
              </a:ext>
            </a:extLst>
          </p:cNvPr>
          <p:cNvSpPr/>
          <p:nvPr/>
        </p:nvSpPr>
        <p:spPr>
          <a:xfrm>
            <a:off x="894117" y="148627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D1D71028-D992-41FC-858D-6D8D49C0FC7B}"/>
              </a:ext>
            </a:extLst>
          </p:cNvPr>
          <p:cNvSpPr/>
          <p:nvPr/>
        </p:nvSpPr>
        <p:spPr>
          <a:xfrm>
            <a:off x="1351908" y="145963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BCE295BF-14F6-435E-B910-B1139EE4FE59}"/>
              </a:ext>
            </a:extLst>
          </p:cNvPr>
          <p:cNvSpPr/>
          <p:nvPr/>
        </p:nvSpPr>
        <p:spPr>
          <a:xfrm>
            <a:off x="894117" y="18961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8D5DCAB7-4099-47A4-B162-8670ADF0A1B5}"/>
              </a:ext>
            </a:extLst>
          </p:cNvPr>
          <p:cNvSpPr/>
          <p:nvPr/>
        </p:nvSpPr>
        <p:spPr>
          <a:xfrm>
            <a:off x="1351908" y="186949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A1AEE6D-2DA9-44A8-9524-75812A24408D}"/>
              </a:ext>
            </a:extLst>
          </p:cNvPr>
          <p:cNvSpPr/>
          <p:nvPr/>
        </p:nvSpPr>
        <p:spPr>
          <a:xfrm>
            <a:off x="871664" y="23059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FFE7F901-1384-438E-982E-BAE689045D2A}"/>
              </a:ext>
            </a:extLst>
          </p:cNvPr>
          <p:cNvSpPr/>
          <p:nvPr/>
        </p:nvSpPr>
        <p:spPr>
          <a:xfrm>
            <a:off x="1329455" y="227934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7D4926C5-E5A9-415D-A1E0-8AC5C7CF8D92}"/>
              </a:ext>
            </a:extLst>
          </p:cNvPr>
          <p:cNvSpPr/>
          <p:nvPr/>
        </p:nvSpPr>
        <p:spPr>
          <a:xfrm>
            <a:off x="871664" y="27158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7336CEFF-50C4-4E0D-871D-9CA103350EB2}"/>
              </a:ext>
            </a:extLst>
          </p:cNvPr>
          <p:cNvSpPr/>
          <p:nvPr/>
        </p:nvSpPr>
        <p:spPr>
          <a:xfrm>
            <a:off x="1329455" y="26891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52BF2763-E699-4DA4-94BF-8BF2A79FBA2D}"/>
              </a:ext>
            </a:extLst>
          </p:cNvPr>
          <p:cNvSpPr/>
          <p:nvPr/>
        </p:nvSpPr>
        <p:spPr>
          <a:xfrm>
            <a:off x="851560" y="31308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FDE1D643-64B8-45AF-9442-28E7F86249A1}"/>
              </a:ext>
            </a:extLst>
          </p:cNvPr>
          <p:cNvSpPr/>
          <p:nvPr/>
        </p:nvSpPr>
        <p:spPr>
          <a:xfrm>
            <a:off x="1309351" y="310422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FB66712E-09BB-4E6F-8B81-67C9AB346B2A}"/>
              </a:ext>
            </a:extLst>
          </p:cNvPr>
          <p:cNvSpPr/>
          <p:nvPr/>
        </p:nvSpPr>
        <p:spPr>
          <a:xfrm>
            <a:off x="861041" y="35407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7803C5A5-21C3-43B4-8028-F1611DBAAD34}"/>
              </a:ext>
            </a:extLst>
          </p:cNvPr>
          <p:cNvSpPr/>
          <p:nvPr/>
        </p:nvSpPr>
        <p:spPr>
          <a:xfrm>
            <a:off x="1318832" y="351407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84B2B097-FC84-401C-B1A6-2711E18F1F9E}"/>
              </a:ext>
            </a:extLst>
          </p:cNvPr>
          <p:cNvSpPr/>
          <p:nvPr/>
        </p:nvSpPr>
        <p:spPr>
          <a:xfrm>
            <a:off x="1848676" y="147591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A424C9D-BF8D-43EB-BC3A-FED297EF85CF}"/>
              </a:ext>
            </a:extLst>
          </p:cNvPr>
          <p:cNvSpPr/>
          <p:nvPr/>
        </p:nvSpPr>
        <p:spPr>
          <a:xfrm>
            <a:off x="1849170" y="18961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2328D441-8206-408F-ACBA-A15DB5735108}"/>
              </a:ext>
            </a:extLst>
          </p:cNvPr>
          <p:cNvSpPr/>
          <p:nvPr/>
        </p:nvSpPr>
        <p:spPr>
          <a:xfrm>
            <a:off x="1826717" y="23059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22CF127-836A-46F0-98D9-F7E91102F97C}"/>
              </a:ext>
            </a:extLst>
          </p:cNvPr>
          <p:cNvSpPr/>
          <p:nvPr/>
        </p:nvSpPr>
        <p:spPr>
          <a:xfrm>
            <a:off x="1826717" y="27158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53435828-FD60-47D1-99A5-EFDD7592C049}"/>
              </a:ext>
            </a:extLst>
          </p:cNvPr>
          <p:cNvSpPr/>
          <p:nvPr/>
        </p:nvSpPr>
        <p:spPr>
          <a:xfrm>
            <a:off x="1806613" y="31308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8A2850B5-898C-4647-A607-345805E3D0B4}"/>
              </a:ext>
            </a:extLst>
          </p:cNvPr>
          <p:cNvSpPr/>
          <p:nvPr/>
        </p:nvSpPr>
        <p:spPr>
          <a:xfrm>
            <a:off x="1816094" y="35407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CDE8C8F2-1506-4379-98A9-42AB20D100E7}"/>
              </a:ext>
            </a:extLst>
          </p:cNvPr>
          <p:cNvSpPr/>
          <p:nvPr/>
        </p:nvSpPr>
        <p:spPr>
          <a:xfrm>
            <a:off x="888190" y="395574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2C00896B-C561-4C76-A511-5AE5BF0CEB0B}"/>
              </a:ext>
            </a:extLst>
          </p:cNvPr>
          <p:cNvSpPr/>
          <p:nvPr/>
        </p:nvSpPr>
        <p:spPr>
          <a:xfrm>
            <a:off x="1345981" y="39291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B1083F8A-C6EC-466B-9A58-8D7A9DF42220}"/>
              </a:ext>
            </a:extLst>
          </p:cNvPr>
          <p:cNvSpPr/>
          <p:nvPr/>
        </p:nvSpPr>
        <p:spPr>
          <a:xfrm>
            <a:off x="888190" y="43655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98A06E1-D6E1-403D-B38F-11A09EBBFB34}"/>
              </a:ext>
            </a:extLst>
          </p:cNvPr>
          <p:cNvSpPr/>
          <p:nvPr/>
        </p:nvSpPr>
        <p:spPr>
          <a:xfrm>
            <a:off x="1345981" y="433896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60478876-8B49-42F3-B357-D07C74D36F82}"/>
              </a:ext>
            </a:extLst>
          </p:cNvPr>
          <p:cNvSpPr/>
          <p:nvPr/>
        </p:nvSpPr>
        <p:spPr>
          <a:xfrm>
            <a:off x="865737" y="47754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031494C2-DE5D-4D12-89E8-0D3E6E187CC5}"/>
              </a:ext>
            </a:extLst>
          </p:cNvPr>
          <p:cNvSpPr/>
          <p:nvPr/>
        </p:nvSpPr>
        <p:spPr>
          <a:xfrm>
            <a:off x="1323528" y="474881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D4327BFF-784D-4559-9171-4AEC9EB81334}"/>
              </a:ext>
            </a:extLst>
          </p:cNvPr>
          <p:cNvSpPr/>
          <p:nvPr/>
        </p:nvSpPr>
        <p:spPr>
          <a:xfrm>
            <a:off x="865737" y="518529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7C11DC77-32FC-4CC6-9C29-C67EA0AFED84}"/>
              </a:ext>
            </a:extLst>
          </p:cNvPr>
          <p:cNvSpPr/>
          <p:nvPr/>
        </p:nvSpPr>
        <p:spPr>
          <a:xfrm>
            <a:off x="1323528" y="515866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A9351F72-DAD7-4B85-BED8-AFF07F8D2CF6}"/>
              </a:ext>
            </a:extLst>
          </p:cNvPr>
          <p:cNvSpPr/>
          <p:nvPr/>
        </p:nvSpPr>
        <p:spPr>
          <a:xfrm>
            <a:off x="845633" y="560033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6B9C4281-3387-4EBC-A756-280DEC42AFDE}"/>
              </a:ext>
            </a:extLst>
          </p:cNvPr>
          <p:cNvSpPr/>
          <p:nvPr/>
        </p:nvSpPr>
        <p:spPr>
          <a:xfrm>
            <a:off x="1303424" y="557369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536852C5-BCF6-481B-AFA1-1F19D113C4AF}"/>
              </a:ext>
            </a:extLst>
          </p:cNvPr>
          <p:cNvSpPr/>
          <p:nvPr/>
        </p:nvSpPr>
        <p:spPr>
          <a:xfrm>
            <a:off x="855114" y="601018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83FA0102-39E1-44AE-ADC2-028A15B0CA4B}"/>
              </a:ext>
            </a:extLst>
          </p:cNvPr>
          <p:cNvSpPr/>
          <p:nvPr/>
        </p:nvSpPr>
        <p:spPr>
          <a:xfrm>
            <a:off x="1312905" y="598354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04BC05C1-1D43-47F1-AAE2-FE0A14F7E816}"/>
              </a:ext>
            </a:extLst>
          </p:cNvPr>
          <p:cNvSpPr/>
          <p:nvPr/>
        </p:nvSpPr>
        <p:spPr>
          <a:xfrm>
            <a:off x="1843243" y="395574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0FA44351-A43E-4BF7-A6E6-554E8BDFDC6A}"/>
              </a:ext>
            </a:extLst>
          </p:cNvPr>
          <p:cNvSpPr/>
          <p:nvPr/>
        </p:nvSpPr>
        <p:spPr>
          <a:xfrm>
            <a:off x="1843243" y="43655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196D3D24-6599-43DC-BC81-53DBFA9F435D}"/>
              </a:ext>
            </a:extLst>
          </p:cNvPr>
          <p:cNvSpPr/>
          <p:nvPr/>
        </p:nvSpPr>
        <p:spPr>
          <a:xfrm>
            <a:off x="1820790" y="47754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791951AA-D36D-45B0-A47E-6A7BB409F89F}"/>
              </a:ext>
            </a:extLst>
          </p:cNvPr>
          <p:cNvSpPr/>
          <p:nvPr/>
        </p:nvSpPr>
        <p:spPr>
          <a:xfrm>
            <a:off x="1820790" y="518529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25089273-247B-4FD2-89E8-CAAB732B0EA0}"/>
              </a:ext>
            </a:extLst>
          </p:cNvPr>
          <p:cNvSpPr/>
          <p:nvPr/>
        </p:nvSpPr>
        <p:spPr>
          <a:xfrm>
            <a:off x="1800686" y="560033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9922E2EB-F40C-46AB-B4A2-109FDED1DEA2}"/>
              </a:ext>
            </a:extLst>
          </p:cNvPr>
          <p:cNvSpPr/>
          <p:nvPr/>
        </p:nvSpPr>
        <p:spPr>
          <a:xfrm>
            <a:off x="1810167" y="601018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4AC46382-6472-46F5-BEF2-5B9DA3B8CE23}"/>
              </a:ext>
            </a:extLst>
          </p:cNvPr>
          <p:cNvSpPr/>
          <p:nvPr/>
        </p:nvSpPr>
        <p:spPr>
          <a:xfrm>
            <a:off x="2361653" y="150846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A9997CB8-16AB-4BEF-80E2-6EE218AAECDC}"/>
              </a:ext>
            </a:extLst>
          </p:cNvPr>
          <p:cNvSpPr/>
          <p:nvPr/>
        </p:nvSpPr>
        <p:spPr>
          <a:xfrm>
            <a:off x="2427506" y="186949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48E0F9B8-7272-4B54-AB0F-2618A52545AF}"/>
              </a:ext>
            </a:extLst>
          </p:cNvPr>
          <p:cNvSpPr/>
          <p:nvPr/>
        </p:nvSpPr>
        <p:spPr>
          <a:xfrm>
            <a:off x="2405053" y="227934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7201E159-6D4B-4B91-B816-51E1A5507286}"/>
              </a:ext>
            </a:extLst>
          </p:cNvPr>
          <p:cNvSpPr/>
          <p:nvPr/>
        </p:nvSpPr>
        <p:spPr>
          <a:xfrm>
            <a:off x="2405053" y="26891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9CD82308-CCD8-4475-B305-AC72EB3968D8}"/>
              </a:ext>
            </a:extLst>
          </p:cNvPr>
          <p:cNvSpPr/>
          <p:nvPr/>
        </p:nvSpPr>
        <p:spPr>
          <a:xfrm>
            <a:off x="2384949" y="310422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396A4D8B-3311-4F51-B013-B0A410D47F3D}"/>
              </a:ext>
            </a:extLst>
          </p:cNvPr>
          <p:cNvSpPr/>
          <p:nvPr/>
        </p:nvSpPr>
        <p:spPr>
          <a:xfrm>
            <a:off x="2394430" y="351407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D3228ECC-B5FA-4244-9157-E316C8F03BE1}"/>
              </a:ext>
            </a:extLst>
          </p:cNvPr>
          <p:cNvSpPr/>
          <p:nvPr/>
        </p:nvSpPr>
        <p:spPr>
          <a:xfrm>
            <a:off x="2421579" y="39291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17AF8C41-D133-4E41-89B2-795F23B9513A}"/>
              </a:ext>
            </a:extLst>
          </p:cNvPr>
          <p:cNvSpPr/>
          <p:nvPr/>
        </p:nvSpPr>
        <p:spPr>
          <a:xfrm>
            <a:off x="2421579" y="433896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78DD750B-F8EF-491D-8D4B-DCD498CE5007}"/>
              </a:ext>
            </a:extLst>
          </p:cNvPr>
          <p:cNvSpPr/>
          <p:nvPr/>
        </p:nvSpPr>
        <p:spPr>
          <a:xfrm>
            <a:off x="2399126" y="474881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53848BFD-728D-4A89-B16A-525518BFBE5B}"/>
              </a:ext>
            </a:extLst>
          </p:cNvPr>
          <p:cNvSpPr/>
          <p:nvPr/>
        </p:nvSpPr>
        <p:spPr>
          <a:xfrm>
            <a:off x="2399126" y="515866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A6A5EBC1-88E8-4CED-B718-9DE0241D5693}"/>
              </a:ext>
            </a:extLst>
          </p:cNvPr>
          <p:cNvSpPr/>
          <p:nvPr/>
        </p:nvSpPr>
        <p:spPr>
          <a:xfrm>
            <a:off x="2379022" y="557369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57032C45-6772-4F2D-B7C7-DBC224DD4389}"/>
              </a:ext>
            </a:extLst>
          </p:cNvPr>
          <p:cNvSpPr/>
          <p:nvPr/>
        </p:nvSpPr>
        <p:spPr>
          <a:xfrm>
            <a:off x="2388503" y="598354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E97491DA-FA71-44D9-98B3-95296BE4D37B}"/>
              </a:ext>
            </a:extLst>
          </p:cNvPr>
          <p:cNvSpPr txBox="1"/>
          <p:nvPr/>
        </p:nvSpPr>
        <p:spPr>
          <a:xfrm>
            <a:off x="5918447" y="0"/>
            <a:ext cx="1228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729809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B43DCC6-0B31-4AC3-A747-DDB4273CD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386" y="1267840"/>
            <a:ext cx="8025691" cy="4322319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E7CDCF14-DEE4-46C9-B194-B28909193285}"/>
              </a:ext>
            </a:extLst>
          </p:cNvPr>
          <p:cNvSpPr/>
          <p:nvPr/>
        </p:nvSpPr>
        <p:spPr>
          <a:xfrm>
            <a:off x="157270" y="111488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92F2A565-ADFE-42B6-B4EE-5EF79EB3D0BF}"/>
              </a:ext>
            </a:extLst>
          </p:cNvPr>
          <p:cNvSpPr/>
          <p:nvPr/>
        </p:nvSpPr>
        <p:spPr>
          <a:xfrm>
            <a:off x="615061" y="108825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9BA3B845-8251-4CCD-9903-2C9233C382EF}"/>
              </a:ext>
            </a:extLst>
          </p:cNvPr>
          <p:cNvSpPr/>
          <p:nvPr/>
        </p:nvSpPr>
        <p:spPr>
          <a:xfrm>
            <a:off x="157270" y="152473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4BA8D67-B0BA-4FF4-BE6F-E90C9DAD69D2}"/>
              </a:ext>
            </a:extLst>
          </p:cNvPr>
          <p:cNvSpPr/>
          <p:nvPr/>
        </p:nvSpPr>
        <p:spPr>
          <a:xfrm>
            <a:off x="615061" y="149810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27648012-23DF-404D-8925-A92358D162E2}"/>
              </a:ext>
            </a:extLst>
          </p:cNvPr>
          <p:cNvSpPr/>
          <p:nvPr/>
        </p:nvSpPr>
        <p:spPr>
          <a:xfrm>
            <a:off x="134817" y="193459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570E8349-BACF-465E-9AED-B92C06140D37}"/>
              </a:ext>
            </a:extLst>
          </p:cNvPr>
          <p:cNvSpPr/>
          <p:nvPr/>
        </p:nvSpPr>
        <p:spPr>
          <a:xfrm>
            <a:off x="592608" y="19079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7FFDDF7-8BDC-46F4-855C-CBBFAEA43F77}"/>
              </a:ext>
            </a:extLst>
          </p:cNvPr>
          <p:cNvSpPr/>
          <p:nvPr/>
        </p:nvSpPr>
        <p:spPr>
          <a:xfrm>
            <a:off x="134817" y="234444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2500F9A7-76E9-40FC-8802-DEF32A9AE586}"/>
              </a:ext>
            </a:extLst>
          </p:cNvPr>
          <p:cNvSpPr/>
          <p:nvPr/>
        </p:nvSpPr>
        <p:spPr>
          <a:xfrm>
            <a:off x="592608" y="23178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62C2951B-6606-49C6-8FD4-D5BC56C5B44E}"/>
              </a:ext>
            </a:extLst>
          </p:cNvPr>
          <p:cNvSpPr/>
          <p:nvPr/>
        </p:nvSpPr>
        <p:spPr>
          <a:xfrm>
            <a:off x="114713" y="275947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C8D00240-A398-4A07-8793-5DD7587326BB}"/>
              </a:ext>
            </a:extLst>
          </p:cNvPr>
          <p:cNvSpPr/>
          <p:nvPr/>
        </p:nvSpPr>
        <p:spPr>
          <a:xfrm>
            <a:off x="572504" y="273284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07C7A2DD-A034-4727-B308-B04D8DF2CF05}"/>
              </a:ext>
            </a:extLst>
          </p:cNvPr>
          <p:cNvSpPr/>
          <p:nvPr/>
        </p:nvSpPr>
        <p:spPr>
          <a:xfrm>
            <a:off x="124194" y="316932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C044273-9E87-4AB4-A083-EBC171DA054B}"/>
              </a:ext>
            </a:extLst>
          </p:cNvPr>
          <p:cNvSpPr/>
          <p:nvPr/>
        </p:nvSpPr>
        <p:spPr>
          <a:xfrm>
            <a:off x="581985" y="314269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5D1DE1C7-840B-4730-B9F9-6C00B4C50A56}"/>
              </a:ext>
            </a:extLst>
          </p:cNvPr>
          <p:cNvSpPr/>
          <p:nvPr/>
        </p:nvSpPr>
        <p:spPr>
          <a:xfrm>
            <a:off x="1111829" y="11045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FEA06D64-656C-416E-A803-9AD74F7BBC5A}"/>
              </a:ext>
            </a:extLst>
          </p:cNvPr>
          <p:cNvSpPr/>
          <p:nvPr/>
        </p:nvSpPr>
        <p:spPr>
          <a:xfrm>
            <a:off x="1112323" y="152473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3C375323-AEE9-4339-88A5-4D5ABE01DDF7}"/>
              </a:ext>
            </a:extLst>
          </p:cNvPr>
          <p:cNvSpPr/>
          <p:nvPr/>
        </p:nvSpPr>
        <p:spPr>
          <a:xfrm>
            <a:off x="1089870" y="193459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A569BC33-EFFA-4A99-B022-463C6CC5885A}"/>
              </a:ext>
            </a:extLst>
          </p:cNvPr>
          <p:cNvSpPr/>
          <p:nvPr/>
        </p:nvSpPr>
        <p:spPr>
          <a:xfrm>
            <a:off x="1089870" y="234444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B462DBF6-F95E-4DFD-AE20-0A63C305CC22}"/>
              </a:ext>
            </a:extLst>
          </p:cNvPr>
          <p:cNvSpPr/>
          <p:nvPr/>
        </p:nvSpPr>
        <p:spPr>
          <a:xfrm>
            <a:off x="1069766" y="275947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673AEAB9-57F0-41DF-9B99-46B47346EE77}"/>
              </a:ext>
            </a:extLst>
          </p:cNvPr>
          <p:cNvSpPr/>
          <p:nvPr/>
        </p:nvSpPr>
        <p:spPr>
          <a:xfrm>
            <a:off x="1079247" y="316932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DBC685E8-9454-4C17-A299-272C374A8010}"/>
              </a:ext>
            </a:extLst>
          </p:cNvPr>
          <p:cNvSpPr/>
          <p:nvPr/>
        </p:nvSpPr>
        <p:spPr>
          <a:xfrm>
            <a:off x="151343" y="35843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2AF2FB33-1E71-4D93-B0C8-74D2D8F86EE2}"/>
              </a:ext>
            </a:extLst>
          </p:cNvPr>
          <p:cNvSpPr/>
          <p:nvPr/>
        </p:nvSpPr>
        <p:spPr>
          <a:xfrm>
            <a:off x="609134" y="355772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6944E588-9D40-4FCB-8784-8BE375371ACB}"/>
              </a:ext>
            </a:extLst>
          </p:cNvPr>
          <p:cNvSpPr/>
          <p:nvPr/>
        </p:nvSpPr>
        <p:spPr>
          <a:xfrm>
            <a:off x="151343" y="39942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4A643F7B-AD38-4720-84D3-15A5F50FDC71}"/>
              </a:ext>
            </a:extLst>
          </p:cNvPr>
          <p:cNvSpPr/>
          <p:nvPr/>
        </p:nvSpPr>
        <p:spPr>
          <a:xfrm>
            <a:off x="609134" y="396757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96A84040-042A-424C-B673-4D0C83357473}"/>
              </a:ext>
            </a:extLst>
          </p:cNvPr>
          <p:cNvSpPr/>
          <p:nvPr/>
        </p:nvSpPr>
        <p:spPr>
          <a:xfrm>
            <a:off x="128890" y="440406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A8A1E68B-D1A4-423D-9081-9DCD797E07B3}"/>
              </a:ext>
            </a:extLst>
          </p:cNvPr>
          <p:cNvSpPr/>
          <p:nvPr/>
        </p:nvSpPr>
        <p:spPr>
          <a:xfrm>
            <a:off x="586681" y="437742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D0C65D77-E245-456A-9331-CBB25899EE16}"/>
              </a:ext>
            </a:extLst>
          </p:cNvPr>
          <p:cNvSpPr/>
          <p:nvPr/>
        </p:nvSpPr>
        <p:spPr>
          <a:xfrm>
            <a:off x="128890" y="481391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115A31A6-0834-4673-82EB-85B1D59DDDBF}"/>
              </a:ext>
            </a:extLst>
          </p:cNvPr>
          <p:cNvSpPr/>
          <p:nvPr/>
        </p:nvSpPr>
        <p:spPr>
          <a:xfrm>
            <a:off x="586681" y="478727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07323DAE-3724-4CE6-A910-96BBBB23909E}"/>
              </a:ext>
            </a:extLst>
          </p:cNvPr>
          <p:cNvSpPr/>
          <p:nvPr/>
        </p:nvSpPr>
        <p:spPr>
          <a:xfrm>
            <a:off x="108786" y="522894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01B9A2F-9ADC-445A-A96C-556B1F9AAA8C}"/>
              </a:ext>
            </a:extLst>
          </p:cNvPr>
          <p:cNvSpPr/>
          <p:nvPr/>
        </p:nvSpPr>
        <p:spPr>
          <a:xfrm>
            <a:off x="566577" y="520231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90F7CEBE-61B6-44A9-BA6A-000868B4D62D}"/>
              </a:ext>
            </a:extLst>
          </p:cNvPr>
          <p:cNvSpPr/>
          <p:nvPr/>
        </p:nvSpPr>
        <p:spPr>
          <a:xfrm>
            <a:off x="118267" y="563879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204CEF9A-8C2B-4557-9FB3-2D94AA5695CF}"/>
              </a:ext>
            </a:extLst>
          </p:cNvPr>
          <p:cNvSpPr/>
          <p:nvPr/>
        </p:nvSpPr>
        <p:spPr>
          <a:xfrm>
            <a:off x="576058" y="561216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439BFFDC-F1C0-4E1D-8E09-023A7EE56665}"/>
              </a:ext>
            </a:extLst>
          </p:cNvPr>
          <p:cNvSpPr/>
          <p:nvPr/>
        </p:nvSpPr>
        <p:spPr>
          <a:xfrm>
            <a:off x="1106396" y="35843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C3B3EBF8-55A7-4DCE-A9D8-29F1AACFAE8C}"/>
              </a:ext>
            </a:extLst>
          </p:cNvPr>
          <p:cNvSpPr/>
          <p:nvPr/>
        </p:nvSpPr>
        <p:spPr>
          <a:xfrm>
            <a:off x="1106396" y="39942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490162F7-78DB-4481-B206-9618C5C3B56C}"/>
              </a:ext>
            </a:extLst>
          </p:cNvPr>
          <p:cNvSpPr/>
          <p:nvPr/>
        </p:nvSpPr>
        <p:spPr>
          <a:xfrm>
            <a:off x="1083943" y="440406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8D16FC3C-4AB6-4FDF-99E9-B002B2F12E5B}"/>
              </a:ext>
            </a:extLst>
          </p:cNvPr>
          <p:cNvSpPr/>
          <p:nvPr/>
        </p:nvSpPr>
        <p:spPr>
          <a:xfrm>
            <a:off x="1083943" y="481391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772E74B7-405A-462C-86CB-AF0C6FC94B86}"/>
              </a:ext>
            </a:extLst>
          </p:cNvPr>
          <p:cNvSpPr/>
          <p:nvPr/>
        </p:nvSpPr>
        <p:spPr>
          <a:xfrm>
            <a:off x="1063839" y="522894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F354C1A1-A095-4B61-A5EC-3105422590E5}"/>
              </a:ext>
            </a:extLst>
          </p:cNvPr>
          <p:cNvSpPr/>
          <p:nvPr/>
        </p:nvSpPr>
        <p:spPr>
          <a:xfrm>
            <a:off x="1073320" y="563879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23E80AE4-05D3-4E8C-89FE-64FFB5B3B8F2}"/>
              </a:ext>
            </a:extLst>
          </p:cNvPr>
          <p:cNvSpPr/>
          <p:nvPr/>
        </p:nvSpPr>
        <p:spPr>
          <a:xfrm>
            <a:off x="1624806" y="113707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28675017-C0A2-40D3-95B6-21454E8EA902}"/>
              </a:ext>
            </a:extLst>
          </p:cNvPr>
          <p:cNvSpPr/>
          <p:nvPr/>
        </p:nvSpPr>
        <p:spPr>
          <a:xfrm>
            <a:off x="1690659" y="149810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F84925DB-469A-44A0-9ABA-C56B1C0257F4}"/>
              </a:ext>
            </a:extLst>
          </p:cNvPr>
          <p:cNvSpPr/>
          <p:nvPr/>
        </p:nvSpPr>
        <p:spPr>
          <a:xfrm>
            <a:off x="1668206" y="19079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9BF07010-C0AC-4A17-8F73-FC016C7A2409}"/>
              </a:ext>
            </a:extLst>
          </p:cNvPr>
          <p:cNvSpPr/>
          <p:nvPr/>
        </p:nvSpPr>
        <p:spPr>
          <a:xfrm>
            <a:off x="1668206" y="23178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CCDBC753-989C-4F79-9C7D-AFBBC81E2370}"/>
              </a:ext>
            </a:extLst>
          </p:cNvPr>
          <p:cNvSpPr/>
          <p:nvPr/>
        </p:nvSpPr>
        <p:spPr>
          <a:xfrm>
            <a:off x="1648102" y="273284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7998C07C-115F-45DF-83F8-8CE2FFD038D4}"/>
              </a:ext>
            </a:extLst>
          </p:cNvPr>
          <p:cNvSpPr/>
          <p:nvPr/>
        </p:nvSpPr>
        <p:spPr>
          <a:xfrm>
            <a:off x="1657583" y="314269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39BF7013-0CD1-4ED4-A966-82A0F96A369B}"/>
              </a:ext>
            </a:extLst>
          </p:cNvPr>
          <p:cNvSpPr/>
          <p:nvPr/>
        </p:nvSpPr>
        <p:spPr>
          <a:xfrm>
            <a:off x="1684732" y="355772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575BFD6F-F049-4D35-868C-D70B47D3E45E}"/>
              </a:ext>
            </a:extLst>
          </p:cNvPr>
          <p:cNvSpPr/>
          <p:nvPr/>
        </p:nvSpPr>
        <p:spPr>
          <a:xfrm>
            <a:off x="1684732" y="396757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8DB8BC8E-F835-4FE2-819A-83C2DFB3DC60}"/>
              </a:ext>
            </a:extLst>
          </p:cNvPr>
          <p:cNvSpPr/>
          <p:nvPr/>
        </p:nvSpPr>
        <p:spPr>
          <a:xfrm>
            <a:off x="1662279" y="437742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77488055-6FBE-4C9C-9727-EE515A875D7A}"/>
              </a:ext>
            </a:extLst>
          </p:cNvPr>
          <p:cNvSpPr/>
          <p:nvPr/>
        </p:nvSpPr>
        <p:spPr>
          <a:xfrm>
            <a:off x="1662279" y="478727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9AD03BA7-9FEE-4642-928D-7787B76820DB}"/>
              </a:ext>
            </a:extLst>
          </p:cNvPr>
          <p:cNvSpPr/>
          <p:nvPr/>
        </p:nvSpPr>
        <p:spPr>
          <a:xfrm>
            <a:off x="1642175" y="520231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A77758AE-2CD3-4CEE-86E2-977F6D45352B}"/>
              </a:ext>
            </a:extLst>
          </p:cNvPr>
          <p:cNvSpPr/>
          <p:nvPr/>
        </p:nvSpPr>
        <p:spPr>
          <a:xfrm>
            <a:off x="1651656" y="561216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888591D4-FE0E-4383-B6D2-2F35FF9F9B68}"/>
              </a:ext>
            </a:extLst>
          </p:cNvPr>
          <p:cNvSpPr txBox="1"/>
          <p:nvPr/>
        </p:nvSpPr>
        <p:spPr>
          <a:xfrm>
            <a:off x="5918447" y="0"/>
            <a:ext cx="1032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617206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24BC598-F904-4832-8CB1-0EB6EFC739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26"/>
          <a:stretch/>
        </p:blipFill>
        <p:spPr>
          <a:xfrm>
            <a:off x="2760791" y="1748898"/>
            <a:ext cx="8676772" cy="4678533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BE98A6AD-4493-4790-8EA1-180F6B0CD115}"/>
              </a:ext>
            </a:extLst>
          </p:cNvPr>
          <p:cNvSpPr/>
          <p:nvPr/>
        </p:nvSpPr>
        <p:spPr>
          <a:xfrm>
            <a:off x="716564" y="148257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6A3281B5-F5E2-43A7-A644-EE33C23EBD71}"/>
              </a:ext>
            </a:extLst>
          </p:cNvPr>
          <p:cNvSpPr/>
          <p:nvPr/>
        </p:nvSpPr>
        <p:spPr>
          <a:xfrm>
            <a:off x="1174355" y="145593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031BBEDF-551E-4594-9B7E-B1441302F708}"/>
              </a:ext>
            </a:extLst>
          </p:cNvPr>
          <p:cNvSpPr/>
          <p:nvPr/>
        </p:nvSpPr>
        <p:spPr>
          <a:xfrm>
            <a:off x="716564" y="189242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ACF2CCBA-8D85-4984-AA5B-11A58BF8203E}"/>
              </a:ext>
            </a:extLst>
          </p:cNvPr>
          <p:cNvSpPr/>
          <p:nvPr/>
        </p:nvSpPr>
        <p:spPr>
          <a:xfrm>
            <a:off x="1174355" y="186578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42EFDEB9-FA3E-4290-AF89-6293DE87746D}"/>
              </a:ext>
            </a:extLst>
          </p:cNvPr>
          <p:cNvSpPr/>
          <p:nvPr/>
        </p:nvSpPr>
        <p:spPr>
          <a:xfrm>
            <a:off x="694111" y="230227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A130D9FF-E900-415B-AAFB-421558D170DD}"/>
              </a:ext>
            </a:extLst>
          </p:cNvPr>
          <p:cNvSpPr/>
          <p:nvPr/>
        </p:nvSpPr>
        <p:spPr>
          <a:xfrm>
            <a:off x="1151902" y="227564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74840304-8BB4-462A-A245-8E6ACE928445}"/>
              </a:ext>
            </a:extLst>
          </p:cNvPr>
          <p:cNvSpPr/>
          <p:nvPr/>
        </p:nvSpPr>
        <p:spPr>
          <a:xfrm>
            <a:off x="694111" y="271212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F3CA98BD-6CC2-4974-B1D2-DF24B773DDBF}"/>
              </a:ext>
            </a:extLst>
          </p:cNvPr>
          <p:cNvSpPr/>
          <p:nvPr/>
        </p:nvSpPr>
        <p:spPr>
          <a:xfrm>
            <a:off x="1151902" y="268549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F4AC7CED-937C-4D50-9947-8535A01248E1}"/>
              </a:ext>
            </a:extLst>
          </p:cNvPr>
          <p:cNvSpPr/>
          <p:nvPr/>
        </p:nvSpPr>
        <p:spPr>
          <a:xfrm>
            <a:off x="674007" y="312715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F0B63F12-DB1D-43AB-8DCA-0645734DC1F0}"/>
              </a:ext>
            </a:extLst>
          </p:cNvPr>
          <p:cNvSpPr/>
          <p:nvPr/>
        </p:nvSpPr>
        <p:spPr>
          <a:xfrm>
            <a:off x="1131798" y="31005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9467C71E-AB0B-44C6-9124-F8E49F4C0C7A}"/>
              </a:ext>
            </a:extLst>
          </p:cNvPr>
          <p:cNvSpPr/>
          <p:nvPr/>
        </p:nvSpPr>
        <p:spPr>
          <a:xfrm>
            <a:off x="683488" y="353701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02A0E05D-2893-4258-9325-2573D6F7536F}"/>
              </a:ext>
            </a:extLst>
          </p:cNvPr>
          <p:cNvSpPr/>
          <p:nvPr/>
        </p:nvSpPr>
        <p:spPr>
          <a:xfrm>
            <a:off x="1141279" y="35103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693E5723-D539-4592-A5EB-49327500B0C7}"/>
              </a:ext>
            </a:extLst>
          </p:cNvPr>
          <p:cNvSpPr/>
          <p:nvPr/>
        </p:nvSpPr>
        <p:spPr>
          <a:xfrm>
            <a:off x="1671123" y="147221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B7F9D497-F250-4454-9954-679C7F46B5E2}"/>
              </a:ext>
            </a:extLst>
          </p:cNvPr>
          <p:cNvSpPr/>
          <p:nvPr/>
        </p:nvSpPr>
        <p:spPr>
          <a:xfrm>
            <a:off x="1671617" y="189242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978B054F-C1A1-4262-9768-71181FEEE6EF}"/>
              </a:ext>
            </a:extLst>
          </p:cNvPr>
          <p:cNvSpPr/>
          <p:nvPr/>
        </p:nvSpPr>
        <p:spPr>
          <a:xfrm>
            <a:off x="1649164" y="230227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B8B1643F-1A14-429D-A79D-BFE3DC7395FF}"/>
              </a:ext>
            </a:extLst>
          </p:cNvPr>
          <p:cNvSpPr/>
          <p:nvPr/>
        </p:nvSpPr>
        <p:spPr>
          <a:xfrm>
            <a:off x="1649164" y="271212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54AC3F1C-B822-471D-A265-5E1C7326C9F1}"/>
              </a:ext>
            </a:extLst>
          </p:cNvPr>
          <p:cNvSpPr/>
          <p:nvPr/>
        </p:nvSpPr>
        <p:spPr>
          <a:xfrm>
            <a:off x="1629060" y="312715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C3DD0121-5B63-46EA-A0F7-F036943703D4}"/>
              </a:ext>
            </a:extLst>
          </p:cNvPr>
          <p:cNvSpPr/>
          <p:nvPr/>
        </p:nvSpPr>
        <p:spPr>
          <a:xfrm>
            <a:off x="1638541" y="353701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4DBC73A-E582-486E-91D9-C11128C42097}"/>
              </a:ext>
            </a:extLst>
          </p:cNvPr>
          <p:cNvSpPr/>
          <p:nvPr/>
        </p:nvSpPr>
        <p:spPr>
          <a:xfrm>
            <a:off x="710637" y="395204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A1EDC3B5-E060-472B-9226-7A99DD76070F}"/>
              </a:ext>
            </a:extLst>
          </p:cNvPr>
          <p:cNvSpPr/>
          <p:nvPr/>
        </p:nvSpPr>
        <p:spPr>
          <a:xfrm>
            <a:off x="1168428" y="392540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0C1E9689-B150-4166-A556-5AD69D6ECE83}"/>
              </a:ext>
            </a:extLst>
          </p:cNvPr>
          <p:cNvSpPr/>
          <p:nvPr/>
        </p:nvSpPr>
        <p:spPr>
          <a:xfrm>
            <a:off x="710637" y="436189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C466DE70-EF1F-4DC1-878B-555A374D9B1D}"/>
              </a:ext>
            </a:extLst>
          </p:cNvPr>
          <p:cNvSpPr/>
          <p:nvPr/>
        </p:nvSpPr>
        <p:spPr>
          <a:xfrm>
            <a:off x="1168428" y="43352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8F7ED4BE-E6D4-4887-B130-6991A0DDF360}"/>
              </a:ext>
            </a:extLst>
          </p:cNvPr>
          <p:cNvSpPr/>
          <p:nvPr/>
        </p:nvSpPr>
        <p:spPr>
          <a:xfrm>
            <a:off x="688184" y="477174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F09455D-916C-47DD-B0AC-7DE74D888789}"/>
              </a:ext>
            </a:extLst>
          </p:cNvPr>
          <p:cNvSpPr/>
          <p:nvPr/>
        </p:nvSpPr>
        <p:spPr>
          <a:xfrm>
            <a:off x="1145975" y="47451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CC377CEB-E985-4D83-920B-55A9DB94CBF7}"/>
              </a:ext>
            </a:extLst>
          </p:cNvPr>
          <p:cNvSpPr/>
          <p:nvPr/>
        </p:nvSpPr>
        <p:spPr>
          <a:xfrm>
            <a:off x="688184" y="518159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C79AAE06-49D1-4637-B3BC-CFA7F64B1A34}"/>
              </a:ext>
            </a:extLst>
          </p:cNvPr>
          <p:cNvSpPr/>
          <p:nvPr/>
        </p:nvSpPr>
        <p:spPr>
          <a:xfrm>
            <a:off x="1145975" y="515496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D7E468C7-6E74-408E-908B-F0EF951CAA97}"/>
              </a:ext>
            </a:extLst>
          </p:cNvPr>
          <p:cNvSpPr/>
          <p:nvPr/>
        </p:nvSpPr>
        <p:spPr>
          <a:xfrm>
            <a:off x="668080" y="55966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AD4420B3-5B54-42C5-98E9-B6F6780265E1}"/>
              </a:ext>
            </a:extLst>
          </p:cNvPr>
          <p:cNvSpPr/>
          <p:nvPr/>
        </p:nvSpPr>
        <p:spPr>
          <a:xfrm>
            <a:off x="1125871" y="55699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E531D9-AD0B-49A5-AB18-7889E2EF66A4}"/>
              </a:ext>
            </a:extLst>
          </p:cNvPr>
          <p:cNvSpPr/>
          <p:nvPr/>
        </p:nvSpPr>
        <p:spPr>
          <a:xfrm>
            <a:off x="677561" y="600648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5C9FEABE-BD51-4256-A55A-03D1B902B174}"/>
              </a:ext>
            </a:extLst>
          </p:cNvPr>
          <p:cNvSpPr/>
          <p:nvPr/>
        </p:nvSpPr>
        <p:spPr>
          <a:xfrm>
            <a:off x="1135352" y="59798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9607C67F-762D-4324-81DC-918421D21AC5}"/>
              </a:ext>
            </a:extLst>
          </p:cNvPr>
          <p:cNvSpPr/>
          <p:nvPr/>
        </p:nvSpPr>
        <p:spPr>
          <a:xfrm>
            <a:off x="1665690" y="395204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3A50A1C7-123B-4CF4-A10B-DAED35D62BFC}"/>
              </a:ext>
            </a:extLst>
          </p:cNvPr>
          <p:cNvSpPr/>
          <p:nvPr/>
        </p:nvSpPr>
        <p:spPr>
          <a:xfrm>
            <a:off x="1665690" y="436189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8699B258-0873-4D08-A3BD-B90CCD12662B}"/>
              </a:ext>
            </a:extLst>
          </p:cNvPr>
          <p:cNvSpPr/>
          <p:nvPr/>
        </p:nvSpPr>
        <p:spPr>
          <a:xfrm>
            <a:off x="1643237" y="477174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05C44400-A6FA-407F-8804-CF2DF13A1671}"/>
              </a:ext>
            </a:extLst>
          </p:cNvPr>
          <p:cNvSpPr/>
          <p:nvPr/>
        </p:nvSpPr>
        <p:spPr>
          <a:xfrm>
            <a:off x="1643237" y="518159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A6DD34A7-B96C-4A23-9359-A685A17B75E9}"/>
              </a:ext>
            </a:extLst>
          </p:cNvPr>
          <p:cNvSpPr/>
          <p:nvPr/>
        </p:nvSpPr>
        <p:spPr>
          <a:xfrm>
            <a:off x="1623133" y="55966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31AAAAE8-0465-4854-B6C8-28E2D4B2F823}"/>
              </a:ext>
            </a:extLst>
          </p:cNvPr>
          <p:cNvSpPr/>
          <p:nvPr/>
        </p:nvSpPr>
        <p:spPr>
          <a:xfrm>
            <a:off x="1632614" y="600648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2BF61D63-6D52-46EE-B53B-302185381B5B}"/>
              </a:ext>
            </a:extLst>
          </p:cNvPr>
          <p:cNvSpPr/>
          <p:nvPr/>
        </p:nvSpPr>
        <p:spPr>
          <a:xfrm>
            <a:off x="2184100" y="150476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190A8329-A00C-46FF-8EFD-588B07C2C4A9}"/>
              </a:ext>
            </a:extLst>
          </p:cNvPr>
          <p:cNvSpPr/>
          <p:nvPr/>
        </p:nvSpPr>
        <p:spPr>
          <a:xfrm>
            <a:off x="2249953" y="186578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D366D3D9-9040-49EF-B68E-2A2A51B3AF09}"/>
              </a:ext>
            </a:extLst>
          </p:cNvPr>
          <p:cNvSpPr/>
          <p:nvPr/>
        </p:nvSpPr>
        <p:spPr>
          <a:xfrm>
            <a:off x="2227500" y="227564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F4C211F7-942A-48D7-B62F-9D9103C4DB10}"/>
              </a:ext>
            </a:extLst>
          </p:cNvPr>
          <p:cNvSpPr/>
          <p:nvPr/>
        </p:nvSpPr>
        <p:spPr>
          <a:xfrm>
            <a:off x="2227500" y="268549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76FCB3F5-411F-4171-AB92-D580CC3EA287}"/>
              </a:ext>
            </a:extLst>
          </p:cNvPr>
          <p:cNvSpPr/>
          <p:nvPr/>
        </p:nvSpPr>
        <p:spPr>
          <a:xfrm>
            <a:off x="2207396" y="31005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757E9EFD-9A2A-46CF-86FA-2A64FC7E362E}"/>
              </a:ext>
            </a:extLst>
          </p:cNvPr>
          <p:cNvSpPr/>
          <p:nvPr/>
        </p:nvSpPr>
        <p:spPr>
          <a:xfrm>
            <a:off x="2216877" y="35103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A30682EA-B8C5-404B-AFA3-9BAB35403E46}"/>
              </a:ext>
            </a:extLst>
          </p:cNvPr>
          <p:cNvSpPr/>
          <p:nvPr/>
        </p:nvSpPr>
        <p:spPr>
          <a:xfrm>
            <a:off x="2244026" y="392540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C0F87B15-3B28-4A63-B24B-9D9778DA9FB0}"/>
              </a:ext>
            </a:extLst>
          </p:cNvPr>
          <p:cNvSpPr/>
          <p:nvPr/>
        </p:nvSpPr>
        <p:spPr>
          <a:xfrm>
            <a:off x="2244026" y="43352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30D5239-F064-4A76-982A-6F591F6362C4}"/>
              </a:ext>
            </a:extLst>
          </p:cNvPr>
          <p:cNvSpPr/>
          <p:nvPr/>
        </p:nvSpPr>
        <p:spPr>
          <a:xfrm>
            <a:off x="2221573" y="47451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45162C82-2A93-4FB9-9367-18D0BF035BE0}"/>
              </a:ext>
            </a:extLst>
          </p:cNvPr>
          <p:cNvSpPr/>
          <p:nvPr/>
        </p:nvSpPr>
        <p:spPr>
          <a:xfrm>
            <a:off x="2221573" y="515496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56B80BC9-C36D-4714-87A7-0CEA17B7CB7E}"/>
              </a:ext>
            </a:extLst>
          </p:cNvPr>
          <p:cNvSpPr/>
          <p:nvPr/>
        </p:nvSpPr>
        <p:spPr>
          <a:xfrm>
            <a:off x="2201469" y="55699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2132E1E3-5E57-43B4-83B6-8FC78AF930CA}"/>
              </a:ext>
            </a:extLst>
          </p:cNvPr>
          <p:cNvSpPr/>
          <p:nvPr/>
        </p:nvSpPr>
        <p:spPr>
          <a:xfrm>
            <a:off x="2210950" y="59798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B87072AC-5485-424C-8F04-9254E3C95A1B}"/>
              </a:ext>
            </a:extLst>
          </p:cNvPr>
          <p:cNvSpPr txBox="1"/>
          <p:nvPr/>
        </p:nvSpPr>
        <p:spPr>
          <a:xfrm>
            <a:off x="5918447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2042689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55F1BF4-0026-4FC5-A051-AB5773A37C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379"/>
          <a:stretch/>
        </p:blipFill>
        <p:spPr>
          <a:xfrm>
            <a:off x="3253500" y="1580226"/>
            <a:ext cx="8393147" cy="4429956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F1F5902A-12A9-4348-901E-4456AFCEE734}"/>
              </a:ext>
            </a:extLst>
          </p:cNvPr>
          <p:cNvSpPr/>
          <p:nvPr/>
        </p:nvSpPr>
        <p:spPr>
          <a:xfrm>
            <a:off x="867484" y="118443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6762D36E-03E1-4468-B378-0AEA4DFB5A1E}"/>
              </a:ext>
            </a:extLst>
          </p:cNvPr>
          <p:cNvSpPr/>
          <p:nvPr/>
        </p:nvSpPr>
        <p:spPr>
          <a:xfrm>
            <a:off x="1325275" y="115779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AE4CC751-C618-48DA-B500-A09E3B7C5FF5}"/>
              </a:ext>
            </a:extLst>
          </p:cNvPr>
          <p:cNvSpPr/>
          <p:nvPr/>
        </p:nvSpPr>
        <p:spPr>
          <a:xfrm>
            <a:off x="867484" y="159428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43655B1B-9F99-4FF2-98A0-41310A1865E9}"/>
              </a:ext>
            </a:extLst>
          </p:cNvPr>
          <p:cNvSpPr/>
          <p:nvPr/>
        </p:nvSpPr>
        <p:spPr>
          <a:xfrm>
            <a:off x="1325275" y="156764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31A68977-7E86-4A70-93E0-0BF381B9A164}"/>
              </a:ext>
            </a:extLst>
          </p:cNvPr>
          <p:cNvSpPr/>
          <p:nvPr/>
        </p:nvSpPr>
        <p:spPr>
          <a:xfrm>
            <a:off x="845031" y="200413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E93968F3-A495-4DBA-A439-4DF0A57FD5D2}"/>
              </a:ext>
            </a:extLst>
          </p:cNvPr>
          <p:cNvSpPr/>
          <p:nvPr/>
        </p:nvSpPr>
        <p:spPr>
          <a:xfrm>
            <a:off x="1302822" y="197750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A2C6827-6FE0-4F74-92B8-18DF8BDD0AD5}"/>
              </a:ext>
            </a:extLst>
          </p:cNvPr>
          <p:cNvSpPr/>
          <p:nvPr/>
        </p:nvSpPr>
        <p:spPr>
          <a:xfrm>
            <a:off x="845031" y="241398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2C4BC47-A7A4-4D8B-98C9-76C50DFC0B1F}"/>
              </a:ext>
            </a:extLst>
          </p:cNvPr>
          <p:cNvSpPr/>
          <p:nvPr/>
        </p:nvSpPr>
        <p:spPr>
          <a:xfrm>
            <a:off x="1302822" y="238735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9F44506-3205-4A79-B909-25403DB37BA0}"/>
              </a:ext>
            </a:extLst>
          </p:cNvPr>
          <p:cNvSpPr/>
          <p:nvPr/>
        </p:nvSpPr>
        <p:spPr>
          <a:xfrm>
            <a:off x="824927" y="282901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634AAE6E-0813-4132-A0DC-7D8875E5B1CC}"/>
              </a:ext>
            </a:extLst>
          </p:cNvPr>
          <p:cNvSpPr/>
          <p:nvPr/>
        </p:nvSpPr>
        <p:spPr>
          <a:xfrm>
            <a:off x="1282718" y="280238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84C0B28-8156-4DE9-A0C3-FAFD31329035}"/>
              </a:ext>
            </a:extLst>
          </p:cNvPr>
          <p:cNvSpPr/>
          <p:nvPr/>
        </p:nvSpPr>
        <p:spPr>
          <a:xfrm>
            <a:off x="834408" y="323887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90D32272-4E74-401D-861D-DCCFE845EEDD}"/>
              </a:ext>
            </a:extLst>
          </p:cNvPr>
          <p:cNvSpPr/>
          <p:nvPr/>
        </p:nvSpPr>
        <p:spPr>
          <a:xfrm>
            <a:off x="1292199" y="321223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781AFD07-1030-4BF9-82CC-34E4C2E348C2}"/>
              </a:ext>
            </a:extLst>
          </p:cNvPr>
          <p:cNvSpPr/>
          <p:nvPr/>
        </p:nvSpPr>
        <p:spPr>
          <a:xfrm>
            <a:off x="1822043" y="117407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490CFADE-8A26-44D3-9AAF-63C10CA978C1}"/>
              </a:ext>
            </a:extLst>
          </p:cNvPr>
          <p:cNvSpPr/>
          <p:nvPr/>
        </p:nvSpPr>
        <p:spPr>
          <a:xfrm>
            <a:off x="1822537" y="159428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F1FEC5A3-24C0-496F-BBF8-F6F15D2C768D}"/>
              </a:ext>
            </a:extLst>
          </p:cNvPr>
          <p:cNvSpPr/>
          <p:nvPr/>
        </p:nvSpPr>
        <p:spPr>
          <a:xfrm>
            <a:off x="1800084" y="200413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DD0CAB1-25CC-4F4B-9D73-C2565A997D7E}"/>
              </a:ext>
            </a:extLst>
          </p:cNvPr>
          <p:cNvSpPr/>
          <p:nvPr/>
        </p:nvSpPr>
        <p:spPr>
          <a:xfrm>
            <a:off x="1800084" y="241398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66C7D96B-6313-488A-B705-32F92DF2E7A5}"/>
              </a:ext>
            </a:extLst>
          </p:cNvPr>
          <p:cNvSpPr/>
          <p:nvPr/>
        </p:nvSpPr>
        <p:spPr>
          <a:xfrm>
            <a:off x="1779980" y="282901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77C27EA4-AABE-4DF9-8F44-FE370FB97060}"/>
              </a:ext>
            </a:extLst>
          </p:cNvPr>
          <p:cNvSpPr/>
          <p:nvPr/>
        </p:nvSpPr>
        <p:spPr>
          <a:xfrm>
            <a:off x="1789461" y="323887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83B247E4-7509-4E36-A433-642846DB8E84}"/>
              </a:ext>
            </a:extLst>
          </p:cNvPr>
          <p:cNvSpPr/>
          <p:nvPr/>
        </p:nvSpPr>
        <p:spPr>
          <a:xfrm>
            <a:off x="861557" y="365390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2B807D48-496A-4FF6-99D8-AE284B634DF4}"/>
              </a:ext>
            </a:extLst>
          </p:cNvPr>
          <p:cNvSpPr/>
          <p:nvPr/>
        </p:nvSpPr>
        <p:spPr>
          <a:xfrm>
            <a:off x="1319348" y="362726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11FDD2F0-AEB4-40DB-8AB7-F497CA4E7DED}"/>
              </a:ext>
            </a:extLst>
          </p:cNvPr>
          <p:cNvSpPr/>
          <p:nvPr/>
        </p:nvSpPr>
        <p:spPr>
          <a:xfrm>
            <a:off x="861557" y="406375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ED49819-230D-44E3-AAFB-0D730FB72BE3}"/>
              </a:ext>
            </a:extLst>
          </p:cNvPr>
          <p:cNvSpPr/>
          <p:nvPr/>
        </p:nvSpPr>
        <p:spPr>
          <a:xfrm>
            <a:off x="1319348" y="403711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5ED9616B-0BCE-454A-944D-6101A86A2092}"/>
              </a:ext>
            </a:extLst>
          </p:cNvPr>
          <p:cNvSpPr/>
          <p:nvPr/>
        </p:nvSpPr>
        <p:spPr>
          <a:xfrm>
            <a:off x="839104" y="447360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73A21BB7-5BE0-43B1-96E1-42978E53F53F}"/>
              </a:ext>
            </a:extLst>
          </p:cNvPr>
          <p:cNvSpPr/>
          <p:nvPr/>
        </p:nvSpPr>
        <p:spPr>
          <a:xfrm>
            <a:off x="1296895" y="444697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BAFC43D5-83D5-4848-B7DE-9055BCF5B462}"/>
              </a:ext>
            </a:extLst>
          </p:cNvPr>
          <p:cNvSpPr/>
          <p:nvPr/>
        </p:nvSpPr>
        <p:spPr>
          <a:xfrm>
            <a:off x="839104" y="48834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DA3E773F-4707-4756-8D58-C14D223A7FD1}"/>
              </a:ext>
            </a:extLst>
          </p:cNvPr>
          <p:cNvSpPr/>
          <p:nvPr/>
        </p:nvSpPr>
        <p:spPr>
          <a:xfrm>
            <a:off x="1296895" y="485682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D2FBAEC2-2026-4EE2-8C8C-B2ED48B8303D}"/>
              </a:ext>
            </a:extLst>
          </p:cNvPr>
          <p:cNvSpPr/>
          <p:nvPr/>
        </p:nvSpPr>
        <p:spPr>
          <a:xfrm>
            <a:off x="819000" y="529848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7935AF0B-EA34-4630-B177-0E9C8DECD1A1}"/>
              </a:ext>
            </a:extLst>
          </p:cNvPr>
          <p:cNvSpPr/>
          <p:nvPr/>
        </p:nvSpPr>
        <p:spPr>
          <a:xfrm>
            <a:off x="1276791" y="527185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70F2B658-62A7-4870-B70F-7CB7A0D8AF94}"/>
              </a:ext>
            </a:extLst>
          </p:cNvPr>
          <p:cNvSpPr/>
          <p:nvPr/>
        </p:nvSpPr>
        <p:spPr>
          <a:xfrm>
            <a:off x="828481" y="570834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C3F211CB-40E7-4832-8F4B-DD8A16F88577}"/>
              </a:ext>
            </a:extLst>
          </p:cNvPr>
          <p:cNvSpPr/>
          <p:nvPr/>
        </p:nvSpPr>
        <p:spPr>
          <a:xfrm>
            <a:off x="1286272" y="568170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414CA7C2-8426-49A1-8C83-4467DD656E6F}"/>
              </a:ext>
            </a:extLst>
          </p:cNvPr>
          <p:cNvSpPr/>
          <p:nvPr/>
        </p:nvSpPr>
        <p:spPr>
          <a:xfrm>
            <a:off x="1816610" y="365390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C3D0129A-41C1-43E1-A984-C6D4A34C2FCB}"/>
              </a:ext>
            </a:extLst>
          </p:cNvPr>
          <p:cNvSpPr/>
          <p:nvPr/>
        </p:nvSpPr>
        <p:spPr>
          <a:xfrm>
            <a:off x="1816610" y="406375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D0A6887-6C93-4BEE-9A47-5AEDDBA83F1A}"/>
              </a:ext>
            </a:extLst>
          </p:cNvPr>
          <p:cNvSpPr/>
          <p:nvPr/>
        </p:nvSpPr>
        <p:spPr>
          <a:xfrm>
            <a:off x="1794157" y="447360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020A8C94-6F0A-4CD9-BAAA-01744C6F70F2}"/>
              </a:ext>
            </a:extLst>
          </p:cNvPr>
          <p:cNvSpPr/>
          <p:nvPr/>
        </p:nvSpPr>
        <p:spPr>
          <a:xfrm>
            <a:off x="1794157" y="48834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5A5CA907-1822-4261-B720-D23AFD476849}"/>
              </a:ext>
            </a:extLst>
          </p:cNvPr>
          <p:cNvSpPr/>
          <p:nvPr/>
        </p:nvSpPr>
        <p:spPr>
          <a:xfrm>
            <a:off x="1774053" y="529848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F4C587BB-B4B1-4993-B1FE-C5B53FC1C18F}"/>
              </a:ext>
            </a:extLst>
          </p:cNvPr>
          <p:cNvSpPr/>
          <p:nvPr/>
        </p:nvSpPr>
        <p:spPr>
          <a:xfrm>
            <a:off x="1783534" y="570834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8EF47F0B-B481-4B7B-8B42-8D95B49525CC}"/>
              </a:ext>
            </a:extLst>
          </p:cNvPr>
          <p:cNvSpPr/>
          <p:nvPr/>
        </p:nvSpPr>
        <p:spPr>
          <a:xfrm>
            <a:off x="2335020" y="120662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AB9DFF46-A862-45FA-8830-7C4B1939750E}"/>
              </a:ext>
            </a:extLst>
          </p:cNvPr>
          <p:cNvSpPr/>
          <p:nvPr/>
        </p:nvSpPr>
        <p:spPr>
          <a:xfrm>
            <a:off x="2400873" y="156764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5E7A87D4-D0A5-4130-8C11-02359E050673}"/>
              </a:ext>
            </a:extLst>
          </p:cNvPr>
          <p:cNvSpPr/>
          <p:nvPr/>
        </p:nvSpPr>
        <p:spPr>
          <a:xfrm>
            <a:off x="2378420" y="197750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E80E3834-A8B1-4B55-86AD-B663DF69BC06}"/>
              </a:ext>
            </a:extLst>
          </p:cNvPr>
          <p:cNvSpPr/>
          <p:nvPr/>
        </p:nvSpPr>
        <p:spPr>
          <a:xfrm>
            <a:off x="2378420" y="238735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F1946670-ED45-4F13-B543-E165063C397E}"/>
              </a:ext>
            </a:extLst>
          </p:cNvPr>
          <p:cNvSpPr/>
          <p:nvPr/>
        </p:nvSpPr>
        <p:spPr>
          <a:xfrm>
            <a:off x="2358316" y="280238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653B5E93-7E92-402D-8015-8C7759BC593A}"/>
              </a:ext>
            </a:extLst>
          </p:cNvPr>
          <p:cNvSpPr/>
          <p:nvPr/>
        </p:nvSpPr>
        <p:spPr>
          <a:xfrm>
            <a:off x="2367797" y="321223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873AC453-E93D-4C26-836E-EFFF8DF42C12}"/>
              </a:ext>
            </a:extLst>
          </p:cNvPr>
          <p:cNvSpPr/>
          <p:nvPr/>
        </p:nvSpPr>
        <p:spPr>
          <a:xfrm>
            <a:off x="2394946" y="362726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A1D46274-D364-4B1C-B91D-F89FA6510060}"/>
              </a:ext>
            </a:extLst>
          </p:cNvPr>
          <p:cNvSpPr/>
          <p:nvPr/>
        </p:nvSpPr>
        <p:spPr>
          <a:xfrm>
            <a:off x="2394946" y="403711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627CEB9E-B496-4840-AB10-7C6A15824FE4}"/>
              </a:ext>
            </a:extLst>
          </p:cNvPr>
          <p:cNvSpPr/>
          <p:nvPr/>
        </p:nvSpPr>
        <p:spPr>
          <a:xfrm>
            <a:off x="2372493" y="444697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712284B5-AD63-442E-958D-2552A9CBC529}"/>
              </a:ext>
            </a:extLst>
          </p:cNvPr>
          <p:cNvSpPr/>
          <p:nvPr/>
        </p:nvSpPr>
        <p:spPr>
          <a:xfrm>
            <a:off x="2372493" y="485682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789ABCC7-BBE8-4B7D-99E8-AD085922B5EF}"/>
              </a:ext>
            </a:extLst>
          </p:cNvPr>
          <p:cNvSpPr/>
          <p:nvPr/>
        </p:nvSpPr>
        <p:spPr>
          <a:xfrm>
            <a:off x="2352389" y="527185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190DC05F-B6C0-4C0C-AA3E-552E7C02A05A}"/>
              </a:ext>
            </a:extLst>
          </p:cNvPr>
          <p:cNvSpPr/>
          <p:nvPr/>
        </p:nvSpPr>
        <p:spPr>
          <a:xfrm>
            <a:off x="2361870" y="568170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9E816E48-6412-418B-9265-8F8FE1AFE5B4}"/>
              </a:ext>
            </a:extLst>
          </p:cNvPr>
          <p:cNvSpPr txBox="1"/>
          <p:nvPr/>
        </p:nvSpPr>
        <p:spPr>
          <a:xfrm>
            <a:off x="5918447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40673449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8176479-3AE9-45AB-8B82-DD8F05ACFE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880" b="33593"/>
          <a:stretch/>
        </p:blipFill>
        <p:spPr>
          <a:xfrm>
            <a:off x="2405339" y="1056442"/>
            <a:ext cx="9279150" cy="5033639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B341F94E-F29E-4681-822C-797932BAA70A}"/>
              </a:ext>
            </a:extLst>
          </p:cNvPr>
          <p:cNvSpPr/>
          <p:nvPr/>
        </p:nvSpPr>
        <p:spPr>
          <a:xfrm>
            <a:off x="157270" y="111488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9CFA5E33-7542-47D8-A81B-E4AF3A4403F9}"/>
              </a:ext>
            </a:extLst>
          </p:cNvPr>
          <p:cNvSpPr/>
          <p:nvPr/>
        </p:nvSpPr>
        <p:spPr>
          <a:xfrm>
            <a:off x="615061" y="108825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2CBD70D0-7246-4AA4-8570-712E65F5F9C8}"/>
              </a:ext>
            </a:extLst>
          </p:cNvPr>
          <p:cNvSpPr/>
          <p:nvPr/>
        </p:nvSpPr>
        <p:spPr>
          <a:xfrm>
            <a:off x="157270" y="152473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68733ED1-2836-436D-B372-B4DF500B6CA7}"/>
              </a:ext>
            </a:extLst>
          </p:cNvPr>
          <p:cNvSpPr/>
          <p:nvPr/>
        </p:nvSpPr>
        <p:spPr>
          <a:xfrm>
            <a:off x="615061" y="149810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EC574023-511A-4DF7-9E97-59F9544AE9F1}"/>
              </a:ext>
            </a:extLst>
          </p:cNvPr>
          <p:cNvSpPr/>
          <p:nvPr/>
        </p:nvSpPr>
        <p:spPr>
          <a:xfrm>
            <a:off x="134817" y="193459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AE821FAF-AEA4-468E-A077-6D38F4613F97}"/>
              </a:ext>
            </a:extLst>
          </p:cNvPr>
          <p:cNvSpPr/>
          <p:nvPr/>
        </p:nvSpPr>
        <p:spPr>
          <a:xfrm>
            <a:off x="592608" y="19079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FB55AF88-D734-4DAF-99AB-E06A2827B389}"/>
              </a:ext>
            </a:extLst>
          </p:cNvPr>
          <p:cNvSpPr/>
          <p:nvPr/>
        </p:nvSpPr>
        <p:spPr>
          <a:xfrm>
            <a:off x="134817" y="234444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70226C55-E38B-4B08-9B25-8995562FAA4F}"/>
              </a:ext>
            </a:extLst>
          </p:cNvPr>
          <p:cNvSpPr/>
          <p:nvPr/>
        </p:nvSpPr>
        <p:spPr>
          <a:xfrm>
            <a:off x="592608" y="23178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6F10334B-0892-498D-B6D6-30D453D7CF0E}"/>
              </a:ext>
            </a:extLst>
          </p:cNvPr>
          <p:cNvSpPr/>
          <p:nvPr/>
        </p:nvSpPr>
        <p:spPr>
          <a:xfrm>
            <a:off x="114713" y="275947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39CA2687-E6C3-41FF-A536-443267057CB7}"/>
              </a:ext>
            </a:extLst>
          </p:cNvPr>
          <p:cNvSpPr/>
          <p:nvPr/>
        </p:nvSpPr>
        <p:spPr>
          <a:xfrm>
            <a:off x="572504" y="273284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57A7598E-A2C2-467B-96E2-167A33726761}"/>
              </a:ext>
            </a:extLst>
          </p:cNvPr>
          <p:cNvSpPr/>
          <p:nvPr/>
        </p:nvSpPr>
        <p:spPr>
          <a:xfrm>
            <a:off x="124194" y="316932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CF17E2A0-3327-4E11-977A-110F34EEE353}"/>
              </a:ext>
            </a:extLst>
          </p:cNvPr>
          <p:cNvSpPr/>
          <p:nvPr/>
        </p:nvSpPr>
        <p:spPr>
          <a:xfrm>
            <a:off x="581985" y="314269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2D322A29-73FC-4C9E-842B-E1D0E69DA425}"/>
              </a:ext>
            </a:extLst>
          </p:cNvPr>
          <p:cNvSpPr/>
          <p:nvPr/>
        </p:nvSpPr>
        <p:spPr>
          <a:xfrm>
            <a:off x="1111829" y="11045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69D84DC-C45B-4E04-A227-725D70AC841E}"/>
              </a:ext>
            </a:extLst>
          </p:cNvPr>
          <p:cNvSpPr/>
          <p:nvPr/>
        </p:nvSpPr>
        <p:spPr>
          <a:xfrm>
            <a:off x="1112323" y="152473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3CC7BD8C-BB44-49B8-A454-0C2856D6AC2B}"/>
              </a:ext>
            </a:extLst>
          </p:cNvPr>
          <p:cNvSpPr/>
          <p:nvPr/>
        </p:nvSpPr>
        <p:spPr>
          <a:xfrm>
            <a:off x="1089870" y="193459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27C83CFB-9CE9-4FE3-AD13-9C5122340A05}"/>
              </a:ext>
            </a:extLst>
          </p:cNvPr>
          <p:cNvSpPr/>
          <p:nvPr/>
        </p:nvSpPr>
        <p:spPr>
          <a:xfrm>
            <a:off x="1089870" y="234444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F9DD9B63-725D-4A22-AD94-04D7E5074E71}"/>
              </a:ext>
            </a:extLst>
          </p:cNvPr>
          <p:cNvSpPr/>
          <p:nvPr/>
        </p:nvSpPr>
        <p:spPr>
          <a:xfrm>
            <a:off x="1069766" y="275947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EEC1EEE1-3DE6-4804-AF40-E956582F8703}"/>
              </a:ext>
            </a:extLst>
          </p:cNvPr>
          <p:cNvSpPr/>
          <p:nvPr/>
        </p:nvSpPr>
        <p:spPr>
          <a:xfrm>
            <a:off x="1079247" y="316932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3A5947B9-F476-45E4-97BC-46EE205A3BE6}"/>
              </a:ext>
            </a:extLst>
          </p:cNvPr>
          <p:cNvSpPr/>
          <p:nvPr/>
        </p:nvSpPr>
        <p:spPr>
          <a:xfrm>
            <a:off x="151343" y="35843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AC55F70D-AAEF-4356-A28A-3A2A901D96E2}"/>
              </a:ext>
            </a:extLst>
          </p:cNvPr>
          <p:cNvSpPr/>
          <p:nvPr/>
        </p:nvSpPr>
        <p:spPr>
          <a:xfrm>
            <a:off x="609134" y="355772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4575FC99-5C9D-4EF9-AE25-195A269E389A}"/>
              </a:ext>
            </a:extLst>
          </p:cNvPr>
          <p:cNvSpPr/>
          <p:nvPr/>
        </p:nvSpPr>
        <p:spPr>
          <a:xfrm>
            <a:off x="151343" y="39942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E90A1AF2-9D88-46CB-8040-712C7AA6AAC5}"/>
              </a:ext>
            </a:extLst>
          </p:cNvPr>
          <p:cNvSpPr/>
          <p:nvPr/>
        </p:nvSpPr>
        <p:spPr>
          <a:xfrm>
            <a:off x="609134" y="396757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623D4AE-6899-4EAD-A62D-48D63A1EF8BB}"/>
              </a:ext>
            </a:extLst>
          </p:cNvPr>
          <p:cNvSpPr/>
          <p:nvPr/>
        </p:nvSpPr>
        <p:spPr>
          <a:xfrm>
            <a:off x="128890" y="440406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A19ED217-0DAD-4DE1-B4E1-6BF4763A31E1}"/>
              </a:ext>
            </a:extLst>
          </p:cNvPr>
          <p:cNvSpPr/>
          <p:nvPr/>
        </p:nvSpPr>
        <p:spPr>
          <a:xfrm>
            <a:off x="586681" y="437742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0158E6BF-98B8-484F-8FFE-DFBA3E99436B}"/>
              </a:ext>
            </a:extLst>
          </p:cNvPr>
          <p:cNvSpPr/>
          <p:nvPr/>
        </p:nvSpPr>
        <p:spPr>
          <a:xfrm>
            <a:off x="128890" y="481391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FC78F607-F392-435D-A447-0077636FFC33}"/>
              </a:ext>
            </a:extLst>
          </p:cNvPr>
          <p:cNvSpPr/>
          <p:nvPr/>
        </p:nvSpPr>
        <p:spPr>
          <a:xfrm>
            <a:off x="586681" y="478727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0034AA0F-67F9-4AE4-AFED-55F16C8CC0E9}"/>
              </a:ext>
            </a:extLst>
          </p:cNvPr>
          <p:cNvSpPr/>
          <p:nvPr/>
        </p:nvSpPr>
        <p:spPr>
          <a:xfrm>
            <a:off x="108786" y="522894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0610901F-527E-43A3-BFCB-AAE3A136B6A6}"/>
              </a:ext>
            </a:extLst>
          </p:cNvPr>
          <p:cNvSpPr/>
          <p:nvPr/>
        </p:nvSpPr>
        <p:spPr>
          <a:xfrm>
            <a:off x="566577" y="520231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5962187-C000-43B6-B7C6-A3A0FACBFEDC}"/>
              </a:ext>
            </a:extLst>
          </p:cNvPr>
          <p:cNvSpPr/>
          <p:nvPr/>
        </p:nvSpPr>
        <p:spPr>
          <a:xfrm>
            <a:off x="118267" y="563879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23B5BF44-656E-4749-B4F6-7426BE0D8B71}"/>
              </a:ext>
            </a:extLst>
          </p:cNvPr>
          <p:cNvSpPr/>
          <p:nvPr/>
        </p:nvSpPr>
        <p:spPr>
          <a:xfrm>
            <a:off x="576058" y="561216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BCC47891-0A4E-4CE0-93A2-E6EE0296BD27}"/>
              </a:ext>
            </a:extLst>
          </p:cNvPr>
          <p:cNvSpPr/>
          <p:nvPr/>
        </p:nvSpPr>
        <p:spPr>
          <a:xfrm>
            <a:off x="1106396" y="35843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53DE7F76-51CD-4621-864C-808DBEB44A16}"/>
              </a:ext>
            </a:extLst>
          </p:cNvPr>
          <p:cNvSpPr/>
          <p:nvPr/>
        </p:nvSpPr>
        <p:spPr>
          <a:xfrm>
            <a:off x="1106396" y="39942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97978E95-5461-42DD-A65E-77A1066104D5}"/>
              </a:ext>
            </a:extLst>
          </p:cNvPr>
          <p:cNvSpPr/>
          <p:nvPr/>
        </p:nvSpPr>
        <p:spPr>
          <a:xfrm>
            <a:off x="1083943" y="440406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94E800CA-594C-4D28-966C-2CADC42977A4}"/>
              </a:ext>
            </a:extLst>
          </p:cNvPr>
          <p:cNvSpPr/>
          <p:nvPr/>
        </p:nvSpPr>
        <p:spPr>
          <a:xfrm>
            <a:off x="1083943" y="481391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7E4866A8-0FD0-4102-8D2F-B4B0C1C7293F}"/>
              </a:ext>
            </a:extLst>
          </p:cNvPr>
          <p:cNvSpPr/>
          <p:nvPr/>
        </p:nvSpPr>
        <p:spPr>
          <a:xfrm>
            <a:off x="1063839" y="522894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79944E8B-61C0-4983-AFA6-70ECCBFF8C69}"/>
              </a:ext>
            </a:extLst>
          </p:cNvPr>
          <p:cNvSpPr/>
          <p:nvPr/>
        </p:nvSpPr>
        <p:spPr>
          <a:xfrm>
            <a:off x="1073320" y="563879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D256D37-EBE9-4F09-BC9B-1ACB6B521406}"/>
              </a:ext>
            </a:extLst>
          </p:cNvPr>
          <p:cNvSpPr/>
          <p:nvPr/>
        </p:nvSpPr>
        <p:spPr>
          <a:xfrm>
            <a:off x="1624806" y="113707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1E20C6DE-DFC7-48A7-A172-E45C4102EC2A}"/>
              </a:ext>
            </a:extLst>
          </p:cNvPr>
          <p:cNvSpPr/>
          <p:nvPr/>
        </p:nvSpPr>
        <p:spPr>
          <a:xfrm>
            <a:off x="1690659" y="149810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5E616E47-B094-44AE-848C-4E22C1D2F3F9}"/>
              </a:ext>
            </a:extLst>
          </p:cNvPr>
          <p:cNvSpPr/>
          <p:nvPr/>
        </p:nvSpPr>
        <p:spPr>
          <a:xfrm>
            <a:off x="1668206" y="19079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6E49F2B8-DC2E-4E10-8857-22910BAC6565}"/>
              </a:ext>
            </a:extLst>
          </p:cNvPr>
          <p:cNvSpPr/>
          <p:nvPr/>
        </p:nvSpPr>
        <p:spPr>
          <a:xfrm>
            <a:off x="1668206" y="23178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85D249E3-9469-4BC7-9B73-954A557CD456}"/>
              </a:ext>
            </a:extLst>
          </p:cNvPr>
          <p:cNvSpPr/>
          <p:nvPr/>
        </p:nvSpPr>
        <p:spPr>
          <a:xfrm>
            <a:off x="1648102" y="273284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46F0D39B-9856-4471-9844-D83A9BDEDA6E}"/>
              </a:ext>
            </a:extLst>
          </p:cNvPr>
          <p:cNvSpPr/>
          <p:nvPr/>
        </p:nvSpPr>
        <p:spPr>
          <a:xfrm>
            <a:off x="1657583" y="314269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41BA5A6B-3BF1-46A1-AEA1-1CFA4DE38C07}"/>
              </a:ext>
            </a:extLst>
          </p:cNvPr>
          <p:cNvSpPr/>
          <p:nvPr/>
        </p:nvSpPr>
        <p:spPr>
          <a:xfrm>
            <a:off x="1684732" y="355772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D217D3C3-80E7-44B3-859E-A7C9B4A37B92}"/>
              </a:ext>
            </a:extLst>
          </p:cNvPr>
          <p:cNvSpPr/>
          <p:nvPr/>
        </p:nvSpPr>
        <p:spPr>
          <a:xfrm>
            <a:off x="1684732" y="396757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CD7C7FE9-CB88-4296-8FE2-BF3B7F6C94B0}"/>
              </a:ext>
            </a:extLst>
          </p:cNvPr>
          <p:cNvSpPr/>
          <p:nvPr/>
        </p:nvSpPr>
        <p:spPr>
          <a:xfrm>
            <a:off x="1662279" y="437742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7D279079-48C1-4B36-9E3F-9C3A76609548}"/>
              </a:ext>
            </a:extLst>
          </p:cNvPr>
          <p:cNvSpPr/>
          <p:nvPr/>
        </p:nvSpPr>
        <p:spPr>
          <a:xfrm>
            <a:off x="1662279" y="478727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8BD485CF-6CDC-4858-AB0C-621F77213C39}"/>
              </a:ext>
            </a:extLst>
          </p:cNvPr>
          <p:cNvSpPr/>
          <p:nvPr/>
        </p:nvSpPr>
        <p:spPr>
          <a:xfrm>
            <a:off x="1642175" y="520231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75217E81-3FC7-410E-9F2C-A17CBCDEC54F}"/>
              </a:ext>
            </a:extLst>
          </p:cNvPr>
          <p:cNvSpPr/>
          <p:nvPr/>
        </p:nvSpPr>
        <p:spPr>
          <a:xfrm>
            <a:off x="1651656" y="561216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28F7EE40-F2E9-43B4-BD0C-FD7B2EEB289F}"/>
              </a:ext>
            </a:extLst>
          </p:cNvPr>
          <p:cNvSpPr txBox="1"/>
          <p:nvPr/>
        </p:nvSpPr>
        <p:spPr>
          <a:xfrm>
            <a:off x="5918447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2277296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B69E75C-560D-4B25-BCFA-C769E24B48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667"/>
          <a:stretch/>
        </p:blipFill>
        <p:spPr>
          <a:xfrm>
            <a:off x="3178205" y="1322771"/>
            <a:ext cx="8938795" cy="4820923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5D864E4D-DB10-471F-A352-A9D8BF3AD1A7}"/>
              </a:ext>
            </a:extLst>
          </p:cNvPr>
          <p:cNvSpPr/>
          <p:nvPr/>
        </p:nvSpPr>
        <p:spPr>
          <a:xfrm>
            <a:off x="947383" y="137456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7D9295D2-66E8-4A4E-B7F1-018530FF07B1}"/>
              </a:ext>
            </a:extLst>
          </p:cNvPr>
          <p:cNvSpPr/>
          <p:nvPr/>
        </p:nvSpPr>
        <p:spPr>
          <a:xfrm>
            <a:off x="1405174" y="134792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5844EC-288D-4B73-9719-8E6A7BF8772A}"/>
              </a:ext>
            </a:extLst>
          </p:cNvPr>
          <p:cNvSpPr/>
          <p:nvPr/>
        </p:nvSpPr>
        <p:spPr>
          <a:xfrm>
            <a:off x="947383" y="178441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80037097-5716-4717-8C02-DC57B8E41D19}"/>
              </a:ext>
            </a:extLst>
          </p:cNvPr>
          <p:cNvSpPr/>
          <p:nvPr/>
        </p:nvSpPr>
        <p:spPr>
          <a:xfrm>
            <a:off x="1405174" y="175777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37CEC4D1-D2F9-406E-9080-4B7227A2E1AF}"/>
              </a:ext>
            </a:extLst>
          </p:cNvPr>
          <p:cNvSpPr/>
          <p:nvPr/>
        </p:nvSpPr>
        <p:spPr>
          <a:xfrm>
            <a:off x="924930" y="219426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112AEBB5-DD37-4918-9694-6AC64CE3C916}"/>
              </a:ext>
            </a:extLst>
          </p:cNvPr>
          <p:cNvSpPr/>
          <p:nvPr/>
        </p:nvSpPr>
        <p:spPr>
          <a:xfrm>
            <a:off x="1382721" y="216763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20CAF3C4-3EEE-475A-8ED8-CFDA9BE4084C}"/>
              </a:ext>
            </a:extLst>
          </p:cNvPr>
          <p:cNvSpPr/>
          <p:nvPr/>
        </p:nvSpPr>
        <p:spPr>
          <a:xfrm>
            <a:off x="924930" y="260411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3A2F7026-C607-49E2-93E1-6013DDBF1DA6}"/>
              </a:ext>
            </a:extLst>
          </p:cNvPr>
          <p:cNvSpPr/>
          <p:nvPr/>
        </p:nvSpPr>
        <p:spPr>
          <a:xfrm>
            <a:off x="1382721" y="257748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A303E326-9E3F-479B-8656-8451DF9FB149}"/>
              </a:ext>
            </a:extLst>
          </p:cNvPr>
          <p:cNvSpPr/>
          <p:nvPr/>
        </p:nvSpPr>
        <p:spPr>
          <a:xfrm>
            <a:off x="904826" y="301914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7A024206-E6A7-4F33-8304-A89ABFF250CB}"/>
              </a:ext>
            </a:extLst>
          </p:cNvPr>
          <p:cNvSpPr/>
          <p:nvPr/>
        </p:nvSpPr>
        <p:spPr>
          <a:xfrm>
            <a:off x="1362617" y="2992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72196719-F195-4EDF-A9FE-36204CBC3178}"/>
              </a:ext>
            </a:extLst>
          </p:cNvPr>
          <p:cNvSpPr/>
          <p:nvPr/>
        </p:nvSpPr>
        <p:spPr>
          <a:xfrm>
            <a:off x="914307" y="342900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4D48B12A-AAF8-4AC8-ADC2-337372F79877}"/>
              </a:ext>
            </a:extLst>
          </p:cNvPr>
          <p:cNvSpPr/>
          <p:nvPr/>
        </p:nvSpPr>
        <p:spPr>
          <a:xfrm>
            <a:off x="1372098" y="340236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81C1287C-428A-423C-9719-026FBE8C485A}"/>
              </a:ext>
            </a:extLst>
          </p:cNvPr>
          <p:cNvSpPr/>
          <p:nvPr/>
        </p:nvSpPr>
        <p:spPr>
          <a:xfrm>
            <a:off x="1901942" y="136420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B09C8E8A-2B8F-4AAD-ABD1-100C222821FF}"/>
              </a:ext>
            </a:extLst>
          </p:cNvPr>
          <p:cNvSpPr/>
          <p:nvPr/>
        </p:nvSpPr>
        <p:spPr>
          <a:xfrm>
            <a:off x="1902436" y="178441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29684E9A-D9CF-4404-9695-DA026C0CFE62}"/>
              </a:ext>
            </a:extLst>
          </p:cNvPr>
          <p:cNvSpPr/>
          <p:nvPr/>
        </p:nvSpPr>
        <p:spPr>
          <a:xfrm>
            <a:off x="1879983" y="219426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EB47387B-BBCC-46FD-B39A-CD59B6C153D2}"/>
              </a:ext>
            </a:extLst>
          </p:cNvPr>
          <p:cNvSpPr/>
          <p:nvPr/>
        </p:nvSpPr>
        <p:spPr>
          <a:xfrm>
            <a:off x="1879983" y="260411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D3710B05-302F-4D8F-B4B6-8C926E8CE269}"/>
              </a:ext>
            </a:extLst>
          </p:cNvPr>
          <p:cNvSpPr/>
          <p:nvPr/>
        </p:nvSpPr>
        <p:spPr>
          <a:xfrm>
            <a:off x="1859879" y="301914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51E8431D-AAE3-46AF-A054-6865540C09EE}"/>
              </a:ext>
            </a:extLst>
          </p:cNvPr>
          <p:cNvSpPr/>
          <p:nvPr/>
        </p:nvSpPr>
        <p:spPr>
          <a:xfrm>
            <a:off x="1869360" y="342900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3E5742A5-B16D-418B-B4DC-8A5257A3E927}"/>
              </a:ext>
            </a:extLst>
          </p:cNvPr>
          <p:cNvSpPr/>
          <p:nvPr/>
        </p:nvSpPr>
        <p:spPr>
          <a:xfrm>
            <a:off x="941456" y="384403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BE3E8A2D-1663-4B1E-A878-ADE03F305598}"/>
              </a:ext>
            </a:extLst>
          </p:cNvPr>
          <p:cNvSpPr/>
          <p:nvPr/>
        </p:nvSpPr>
        <p:spPr>
          <a:xfrm>
            <a:off x="1399247" y="381739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E8DF12C8-ABF1-4BA3-89E2-3AC7B8FFD9FB}"/>
              </a:ext>
            </a:extLst>
          </p:cNvPr>
          <p:cNvSpPr/>
          <p:nvPr/>
        </p:nvSpPr>
        <p:spPr>
          <a:xfrm>
            <a:off x="941456" y="425388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BD815D71-1272-4153-89F9-21D059727C0E}"/>
              </a:ext>
            </a:extLst>
          </p:cNvPr>
          <p:cNvSpPr/>
          <p:nvPr/>
        </p:nvSpPr>
        <p:spPr>
          <a:xfrm>
            <a:off x="1399247" y="422724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C2CFA8D1-CD24-4B8B-B2F9-E8746604EE15}"/>
              </a:ext>
            </a:extLst>
          </p:cNvPr>
          <p:cNvSpPr/>
          <p:nvPr/>
        </p:nvSpPr>
        <p:spPr>
          <a:xfrm>
            <a:off x="919003" y="466373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5B7ABA24-4395-41D6-BFE4-C9BB19171EFE}"/>
              </a:ext>
            </a:extLst>
          </p:cNvPr>
          <p:cNvSpPr/>
          <p:nvPr/>
        </p:nvSpPr>
        <p:spPr>
          <a:xfrm>
            <a:off x="1376794" y="463710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901EC14-AD13-4E85-B6B4-A13C931E143B}"/>
              </a:ext>
            </a:extLst>
          </p:cNvPr>
          <p:cNvSpPr/>
          <p:nvPr/>
        </p:nvSpPr>
        <p:spPr>
          <a:xfrm>
            <a:off x="919003" y="507358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F59B39F2-718A-4920-A505-C8E0421A7E49}"/>
              </a:ext>
            </a:extLst>
          </p:cNvPr>
          <p:cNvSpPr/>
          <p:nvPr/>
        </p:nvSpPr>
        <p:spPr>
          <a:xfrm>
            <a:off x="1376794" y="504695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CE33550E-0390-432E-BE89-17D9D80E94B3}"/>
              </a:ext>
            </a:extLst>
          </p:cNvPr>
          <p:cNvSpPr/>
          <p:nvPr/>
        </p:nvSpPr>
        <p:spPr>
          <a:xfrm>
            <a:off x="898899" y="548861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A9255726-6B22-4A21-92F6-E65D4EA0F3DC}"/>
              </a:ext>
            </a:extLst>
          </p:cNvPr>
          <p:cNvSpPr/>
          <p:nvPr/>
        </p:nvSpPr>
        <p:spPr>
          <a:xfrm>
            <a:off x="1356690" y="546198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CB78C4F9-FD7D-4CEC-8620-8F1D1617881B}"/>
              </a:ext>
            </a:extLst>
          </p:cNvPr>
          <p:cNvSpPr/>
          <p:nvPr/>
        </p:nvSpPr>
        <p:spPr>
          <a:xfrm>
            <a:off x="908380" y="589847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1C5AF307-E2B8-4E3E-8391-8E2595F152CA}"/>
              </a:ext>
            </a:extLst>
          </p:cNvPr>
          <p:cNvSpPr/>
          <p:nvPr/>
        </p:nvSpPr>
        <p:spPr>
          <a:xfrm>
            <a:off x="1366171" y="587183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7AC44EB7-A9D4-47C7-A416-994486A99583}"/>
              </a:ext>
            </a:extLst>
          </p:cNvPr>
          <p:cNvSpPr/>
          <p:nvPr/>
        </p:nvSpPr>
        <p:spPr>
          <a:xfrm>
            <a:off x="1896509" y="384403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755A5B27-D969-4644-A1E4-E95B51E6B810}"/>
              </a:ext>
            </a:extLst>
          </p:cNvPr>
          <p:cNvSpPr/>
          <p:nvPr/>
        </p:nvSpPr>
        <p:spPr>
          <a:xfrm>
            <a:off x="1896509" y="425388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73B0B934-8D00-401D-BCB4-497383A76B41}"/>
              </a:ext>
            </a:extLst>
          </p:cNvPr>
          <p:cNvSpPr/>
          <p:nvPr/>
        </p:nvSpPr>
        <p:spPr>
          <a:xfrm>
            <a:off x="1874056" y="466373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930988CB-C13F-4398-A380-242664DE2FBF}"/>
              </a:ext>
            </a:extLst>
          </p:cNvPr>
          <p:cNvSpPr/>
          <p:nvPr/>
        </p:nvSpPr>
        <p:spPr>
          <a:xfrm>
            <a:off x="1874056" y="507358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4C56348F-8A7C-4498-88AF-499FC20A8CA6}"/>
              </a:ext>
            </a:extLst>
          </p:cNvPr>
          <p:cNvSpPr/>
          <p:nvPr/>
        </p:nvSpPr>
        <p:spPr>
          <a:xfrm>
            <a:off x="1853952" y="548861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B9FF97FF-3F40-4A1A-9315-5B1BE9212777}"/>
              </a:ext>
            </a:extLst>
          </p:cNvPr>
          <p:cNvSpPr/>
          <p:nvPr/>
        </p:nvSpPr>
        <p:spPr>
          <a:xfrm>
            <a:off x="1863433" y="589847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090115A0-05F5-456A-B71A-6336B32A1E2C}"/>
              </a:ext>
            </a:extLst>
          </p:cNvPr>
          <p:cNvSpPr/>
          <p:nvPr/>
        </p:nvSpPr>
        <p:spPr>
          <a:xfrm>
            <a:off x="2414919" y="139675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57FC470A-05D8-4196-8332-BEB9AEAD6665}"/>
              </a:ext>
            </a:extLst>
          </p:cNvPr>
          <p:cNvSpPr/>
          <p:nvPr/>
        </p:nvSpPr>
        <p:spPr>
          <a:xfrm>
            <a:off x="2480772" y="175777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6AD3F583-10FD-4846-8CEF-6A9BA689AD23}"/>
              </a:ext>
            </a:extLst>
          </p:cNvPr>
          <p:cNvSpPr/>
          <p:nvPr/>
        </p:nvSpPr>
        <p:spPr>
          <a:xfrm>
            <a:off x="2458319" y="216763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23CED0AC-BA00-40A2-B18F-6995218B7337}"/>
              </a:ext>
            </a:extLst>
          </p:cNvPr>
          <p:cNvSpPr/>
          <p:nvPr/>
        </p:nvSpPr>
        <p:spPr>
          <a:xfrm>
            <a:off x="2458319" y="257748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D91A340A-FC20-4B23-B121-EFBE339C5000}"/>
              </a:ext>
            </a:extLst>
          </p:cNvPr>
          <p:cNvSpPr/>
          <p:nvPr/>
        </p:nvSpPr>
        <p:spPr>
          <a:xfrm>
            <a:off x="2438215" y="2992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9623B55-8D89-465D-9665-C1C56ADB3DA7}"/>
              </a:ext>
            </a:extLst>
          </p:cNvPr>
          <p:cNvSpPr/>
          <p:nvPr/>
        </p:nvSpPr>
        <p:spPr>
          <a:xfrm>
            <a:off x="2447696" y="340236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0EE6B6F5-C708-418E-8E19-E3C280D51373}"/>
              </a:ext>
            </a:extLst>
          </p:cNvPr>
          <p:cNvSpPr/>
          <p:nvPr/>
        </p:nvSpPr>
        <p:spPr>
          <a:xfrm>
            <a:off x="2474845" y="381739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09A1E445-0790-451A-ACFC-8D7BFEADD64A}"/>
              </a:ext>
            </a:extLst>
          </p:cNvPr>
          <p:cNvSpPr/>
          <p:nvPr/>
        </p:nvSpPr>
        <p:spPr>
          <a:xfrm>
            <a:off x="2474845" y="422724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21BC683C-7B51-489B-9A1A-7A8DEFED1825}"/>
              </a:ext>
            </a:extLst>
          </p:cNvPr>
          <p:cNvSpPr/>
          <p:nvPr/>
        </p:nvSpPr>
        <p:spPr>
          <a:xfrm>
            <a:off x="2452392" y="463710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51980ABD-969A-4A2B-A3E7-7F45CD2EE8C9}"/>
              </a:ext>
            </a:extLst>
          </p:cNvPr>
          <p:cNvSpPr/>
          <p:nvPr/>
        </p:nvSpPr>
        <p:spPr>
          <a:xfrm>
            <a:off x="2452392" y="504695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08E7E61-92E7-4310-9377-CD90EAD5F30D}"/>
              </a:ext>
            </a:extLst>
          </p:cNvPr>
          <p:cNvSpPr/>
          <p:nvPr/>
        </p:nvSpPr>
        <p:spPr>
          <a:xfrm>
            <a:off x="2432288" y="546198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968A739-5F8B-4C03-A13D-E7A93CAC8C5B}"/>
              </a:ext>
            </a:extLst>
          </p:cNvPr>
          <p:cNvSpPr/>
          <p:nvPr/>
        </p:nvSpPr>
        <p:spPr>
          <a:xfrm>
            <a:off x="2441769" y="587183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93082396-1075-46AC-9023-B098734F86FB}"/>
              </a:ext>
            </a:extLst>
          </p:cNvPr>
          <p:cNvSpPr txBox="1"/>
          <p:nvPr/>
        </p:nvSpPr>
        <p:spPr>
          <a:xfrm>
            <a:off x="5918447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4140601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BA866D2-8A37-48D4-A201-4A0F2CF388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802"/>
          <a:stretch/>
        </p:blipFill>
        <p:spPr>
          <a:xfrm>
            <a:off x="3320249" y="1586261"/>
            <a:ext cx="8552577" cy="4574841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75EC3044-C670-425D-B723-2A74BE861327}"/>
              </a:ext>
            </a:extLst>
          </p:cNvPr>
          <p:cNvSpPr/>
          <p:nvPr/>
        </p:nvSpPr>
        <p:spPr>
          <a:xfrm>
            <a:off x="991771" y="15232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A48DB6CB-AC49-4623-AF05-81F8BCFC6A0A}"/>
              </a:ext>
            </a:extLst>
          </p:cNvPr>
          <p:cNvSpPr/>
          <p:nvPr/>
        </p:nvSpPr>
        <p:spPr>
          <a:xfrm>
            <a:off x="1449562" y="14966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D1162B61-B276-4BD8-A85C-E96097F76972}"/>
              </a:ext>
            </a:extLst>
          </p:cNvPr>
          <p:cNvSpPr/>
          <p:nvPr/>
        </p:nvSpPr>
        <p:spPr>
          <a:xfrm>
            <a:off x="991771" y="19331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DD3A48E-6F41-4366-B9CD-4774D83FBB71}"/>
              </a:ext>
            </a:extLst>
          </p:cNvPr>
          <p:cNvSpPr/>
          <p:nvPr/>
        </p:nvSpPr>
        <p:spPr>
          <a:xfrm>
            <a:off x="1449562" y="19064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C3BB6A63-60F0-496B-AE12-EDDC2A110B70}"/>
              </a:ext>
            </a:extLst>
          </p:cNvPr>
          <p:cNvSpPr/>
          <p:nvPr/>
        </p:nvSpPr>
        <p:spPr>
          <a:xfrm>
            <a:off x="969318" y="234296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43947EBB-0053-4373-961C-9DA4EA6D3907}"/>
              </a:ext>
            </a:extLst>
          </p:cNvPr>
          <p:cNvSpPr/>
          <p:nvPr/>
        </p:nvSpPr>
        <p:spPr>
          <a:xfrm>
            <a:off x="1427109" y="23163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C61A1B17-4228-4431-96C6-4AF3DA7FCA98}"/>
              </a:ext>
            </a:extLst>
          </p:cNvPr>
          <p:cNvSpPr/>
          <p:nvPr/>
        </p:nvSpPr>
        <p:spPr>
          <a:xfrm>
            <a:off x="969318" y="275281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7FB0CEF-E66A-4614-A508-74FB2DD368A9}"/>
              </a:ext>
            </a:extLst>
          </p:cNvPr>
          <p:cNvSpPr/>
          <p:nvPr/>
        </p:nvSpPr>
        <p:spPr>
          <a:xfrm>
            <a:off x="1427109" y="27261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1863C73-C84B-46DE-B5B0-C4FEF2C44591}"/>
              </a:ext>
            </a:extLst>
          </p:cNvPr>
          <p:cNvSpPr/>
          <p:nvPr/>
        </p:nvSpPr>
        <p:spPr>
          <a:xfrm>
            <a:off x="949214" y="31678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61E97845-348D-4A4D-991A-B1347096F6DF}"/>
              </a:ext>
            </a:extLst>
          </p:cNvPr>
          <p:cNvSpPr/>
          <p:nvPr/>
        </p:nvSpPr>
        <p:spPr>
          <a:xfrm>
            <a:off x="1407005" y="31412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017358C8-7B75-4C5D-8FFE-8DFF8A782A49}"/>
              </a:ext>
            </a:extLst>
          </p:cNvPr>
          <p:cNvSpPr/>
          <p:nvPr/>
        </p:nvSpPr>
        <p:spPr>
          <a:xfrm>
            <a:off x="958695" y="35776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CADDEB67-0715-4EF2-8243-5C1C8912FDF2}"/>
              </a:ext>
            </a:extLst>
          </p:cNvPr>
          <p:cNvSpPr/>
          <p:nvPr/>
        </p:nvSpPr>
        <p:spPr>
          <a:xfrm>
            <a:off x="1416486" y="355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D6A98B31-58BD-45E0-A390-2CE93525C120}"/>
              </a:ext>
            </a:extLst>
          </p:cNvPr>
          <p:cNvSpPr/>
          <p:nvPr/>
        </p:nvSpPr>
        <p:spPr>
          <a:xfrm>
            <a:off x="1946330" y="151290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4AFA2112-D472-4043-B8CD-D6DA7E4429A4}"/>
              </a:ext>
            </a:extLst>
          </p:cNvPr>
          <p:cNvSpPr/>
          <p:nvPr/>
        </p:nvSpPr>
        <p:spPr>
          <a:xfrm>
            <a:off x="1946824" y="19331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D5D6502B-3649-4855-B2D9-A936E39BCC18}"/>
              </a:ext>
            </a:extLst>
          </p:cNvPr>
          <p:cNvSpPr/>
          <p:nvPr/>
        </p:nvSpPr>
        <p:spPr>
          <a:xfrm>
            <a:off x="1924371" y="234296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AE09F654-6ECF-42B2-907E-E8633867E0D3}"/>
              </a:ext>
            </a:extLst>
          </p:cNvPr>
          <p:cNvSpPr/>
          <p:nvPr/>
        </p:nvSpPr>
        <p:spPr>
          <a:xfrm>
            <a:off x="1924371" y="275281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AF7C757E-CFEC-49B8-8750-9FCEAD493B91}"/>
              </a:ext>
            </a:extLst>
          </p:cNvPr>
          <p:cNvSpPr/>
          <p:nvPr/>
        </p:nvSpPr>
        <p:spPr>
          <a:xfrm>
            <a:off x="1904267" y="31678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EA8A9310-B074-4676-BEF7-FE7896E88BB9}"/>
              </a:ext>
            </a:extLst>
          </p:cNvPr>
          <p:cNvSpPr/>
          <p:nvPr/>
        </p:nvSpPr>
        <p:spPr>
          <a:xfrm>
            <a:off x="1913748" y="35776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16FADA8C-5D2B-465A-A10F-37D796B298B3}"/>
              </a:ext>
            </a:extLst>
          </p:cNvPr>
          <p:cNvSpPr/>
          <p:nvPr/>
        </p:nvSpPr>
        <p:spPr>
          <a:xfrm>
            <a:off x="985844" y="39927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58629C7D-E8F2-41F9-876D-ACB7639CF068}"/>
              </a:ext>
            </a:extLst>
          </p:cNvPr>
          <p:cNvSpPr/>
          <p:nvPr/>
        </p:nvSpPr>
        <p:spPr>
          <a:xfrm>
            <a:off x="1443635" y="39660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142A0025-C0CE-4653-9378-923ECDA1BE10}"/>
              </a:ext>
            </a:extLst>
          </p:cNvPr>
          <p:cNvSpPr/>
          <p:nvPr/>
        </p:nvSpPr>
        <p:spPr>
          <a:xfrm>
            <a:off x="985844" y="44025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EECC111A-03E4-4C00-949F-C392CB9AC8CA}"/>
              </a:ext>
            </a:extLst>
          </p:cNvPr>
          <p:cNvSpPr/>
          <p:nvPr/>
        </p:nvSpPr>
        <p:spPr>
          <a:xfrm>
            <a:off x="1443635" y="43759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F0989399-8A0D-40DF-AEA2-850AFAFBF9CD}"/>
              </a:ext>
            </a:extLst>
          </p:cNvPr>
          <p:cNvSpPr/>
          <p:nvPr/>
        </p:nvSpPr>
        <p:spPr>
          <a:xfrm>
            <a:off x="963391" y="481243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EB635BD1-FB79-4BDF-A371-7049A9E18BF0}"/>
              </a:ext>
            </a:extLst>
          </p:cNvPr>
          <p:cNvSpPr/>
          <p:nvPr/>
        </p:nvSpPr>
        <p:spPr>
          <a:xfrm>
            <a:off x="1421182" y="478579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7EB05EA3-6621-4510-B645-EC7AFA17B39E}"/>
              </a:ext>
            </a:extLst>
          </p:cNvPr>
          <p:cNvSpPr/>
          <p:nvPr/>
        </p:nvSpPr>
        <p:spPr>
          <a:xfrm>
            <a:off x="963391" y="522228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13B2ED58-2696-4C55-A97C-D3F29E9287FA}"/>
              </a:ext>
            </a:extLst>
          </p:cNvPr>
          <p:cNvSpPr/>
          <p:nvPr/>
        </p:nvSpPr>
        <p:spPr>
          <a:xfrm>
            <a:off x="1421182" y="519565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02AFC8F9-9777-48E8-833B-42061D98B95A}"/>
              </a:ext>
            </a:extLst>
          </p:cNvPr>
          <p:cNvSpPr/>
          <p:nvPr/>
        </p:nvSpPr>
        <p:spPr>
          <a:xfrm>
            <a:off x="943287" y="563731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358917BA-5F93-4358-8F34-47D452B212AA}"/>
              </a:ext>
            </a:extLst>
          </p:cNvPr>
          <p:cNvSpPr/>
          <p:nvPr/>
        </p:nvSpPr>
        <p:spPr>
          <a:xfrm>
            <a:off x="1401078" y="561068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76AE5B32-1D91-4BF0-BA88-2956AA3E01C4}"/>
              </a:ext>
            </a:extLst>
          </p:cNvPr>
          <p:cNvSpPr/>
          <p:nvPr/>
        </p:nvSpPr>
        <p:spPr>
          <a:xfrm>
            <a:off x="952768" y="604716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ABB8CD31-5DBC-4BF6-A607-A65514D78D9A}"/>
              </a:ext>
            </a:extLst>
          </p:cNvPr>
          <p:cNvSpPr/>
          <p:nvPr/>
        </p:nvSpPr>
        <p:spPr>
          <a:xfrm>
            <a:off x="1410559" y="602053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8A417DD5-DFEE-446A-93C8-2C7825008321}"/>
              </a:ext>
            </a:extLst>
          </p:cNvPr>
          <p:cNvSpPr/>
          <p:nvPr/>
        </p:nvSpPr>
        <p:spPr>
          <a:xfrm>
            <a:off x="1940897" y="39927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3077B314-7DF9-4A88-8A63-F48E0A022E25}"/>
              </a:ext>
            </a:extLst>
          </p:cNvPr>
          <p:cNvSpPr/>
          <p:nvPr/>
        </p:nvSpPr>
        <p:spPr>
          <a:xfrm>
            <a:off x="1940897" y="44025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1228AF40-83A6-4257-8760-A2B2C453D3F9}"/>
              </a:ext>
            </a:extLst>
          </p:cNvPr>
          <p:cNvSpPr/>
          <p:nvPr/>
        </p:nvSpPr>
        <p:spPr>
          <a:xfrm>
            <a:off x="1918444" y="481243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065A60B7-8AF8-4D70-BE54-1E1D16A29ABD}"/>
              </a:ext>
            </a:extLst>
          </p:cNvPr>
          <p:cNvSpPr/>
          <p:nvPr/>
        </p:nvSpPr>
        <p:spPr>
          <a:xfrm>
            <a:off x="1918444" y="522228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597DA81F-FB3B-40B6-A511-474BB0D89436}"/>
              </a:ext>
            </a:extLst>
          </p:cNvPr>
          <p:cNvSpPr/>
          <p:nvPr/>
        </p:nvSpPr>
        <p:spPr>
          <a:xfrm>
            <a:off x="1898340" y="563731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E931EF0F-3C20-4136-A05E-AB9BE1A985A6}"/>
              </a:ext>
            </a:extLst>
          </p:cNvPr>
          <p:cNvSpPr/>
          <p:nvPr/>
        </p:nvSpPr>
        <p:spPr>
          <a:xfrm>
            <a:off x="1907821" y="604716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64A0276A-9DF4-4A9C-9E86-6563C9355BFC}"/>
              </a:ext>
            </a:extLst>
          </p:cNvPr>
          <p:cNvSpPr/>
          <p:nvPr/>
        </p:nvSpPr>
        <p:spPr>
          <a:xfrm>
            <a:off x="2459307" y="154545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4F3A6C14-2E82-484F-8793-CD22DB3EA4AE}"/>
              </a:ext>
            </a:extLst>
          </p:cNvPr>
          <p:cNvSpPr/>
          <p:nvPr/>
        </p:nvSpPr>
        <p:spPr>
          <a:xfrm>
            <a:off x="2525160" y="19064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63BE085C-BE2A-49C3-AAAE-0DEE06AB5EBA}"/>
              </a:ext>
            </a:extLst>
          </p:cNvPr>
          <p:cNvSpPr/>
          <p:nvPr/>
        </p:nvSpPr>
        <p:spPr>
          <a:xfrm>
            <a:off x="2502707" y="23163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A9677BA9-7841-499F-B046-0AE859C0FCA8}"/>
              </a:ext>
            </a:extLst>
          </p:cNvPr>
          <p:cNvSpPr/>
          <p:nvPr/>
        </p:nvSpPr>
        <p:spPr>
          <a:xfrm>
            <a:off x="2502707" y="27261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D69BDF9E-4C4A-48A9-8912-7B5BFFE2AAC4}"/>
              </a:ext>
            </a:extLst>
          </p:cNvPr>
          <p:cNvSpPr/>
          <p:nvPr/>
        </p:nvSpPr>
        <p:spPr>
          <a:xfrm>
            <a:off x="2482603" y="31412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6FC7E0F2-7CE1-4F34-A230-928CE1059ACF}"/>
              </a:ext>
            </a:extLst>
          </p:cNvPr>
          <p:cNvSpPr/>
          <p:nvPr/>
        </p:nvSpPr>
        <p:spPr>
          <a:xfrm>
            <a:off x="2492084" y="355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E1E2086D-8F55-4BFD-9350-DC8005D9FD38}"/>
              </a:ext>
            </a:extLst>
          </p:cNvPr>
          <p:cNvSpPr/>
          <p:nvPr/>
        </p:nvSpPr>
        <p:spPr>
          <a:xfrm>
            <a:off x="2519233" y="39660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F4B14E2-424B-473A-B4F4-A12C960BD474}"/>
              </a:ext>
            </a:extLst>
          </p:cNvPr>
          <p:cNvSpPr/>
          <p:nvPr/>
        </p:nvSpPr>
        <p:spPr>
          <a:xfrm>
            <a:off x="2519233" y="43759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139821C6-DD1F-4519-8292-6312B588738C}"/>
              </a:ext>
            </a:extLst>
          </p:cNvPr>
          <p:cNvSpPr/>
          <p:nvPr/>
        </p:nvSpPr>
        <p:spPr>
          <a:xfrm>
            <a:off x="2496780" y="478579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218AED41-7AB0-4D64-AC26-8F5C8E00AB56}"/>
              </a:ext>
            </a:extLst>
          </p:cNvPr>
          <p:cNvSpPr/>
          <p:nvPr/>
        </p:nvSpPr>
        <p:spPr>
          <a:xfrm>
            <a:off x="2496780" y="519565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F1D7180E-ECE9-4333-83F7-E38B9784C0E8}"/>
              </a:ext>
            </a:extLst>
          </p:cNvPr>
          <p:cNvSpPr/>
          <p:nvPr/>
        </p:nvSpPr>
        <p:spPr>
          <a:xfrm>
            <a:off x="2476676" y="561068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6B8373C8-E9B4-4029-B027-6233E3B5E259}"/>
              </a:ext>
            </a:extLst>
          </p:cNvPr>
          <p:cNvSpPr/>
          <p:nvPr/>
        </p:nvSpPr>
        <p:spPr>
          <a:xfrm>
            <a:off x="2486157" y="602053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4059DEB3-D4FF-4D9C-B8DD-2423DE102F54}"/>
              </a:ext>
            </a:extLst>
          </p:cNvPr>
          <p:cNvSpPr txBox="1"/>
          <p:nvPr/>
        </p:nvSpPr>
        <p:spPr>
          <a:xfrm>
            <a:off x="5918447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10826227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94AB487-A261-4ABD-B189-85D446CDAA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458" b="33393"/>
          <a:stretch/>
        </p:blipFill>
        <p:spPr>
          <a:xfrm>
            <a:off x="2849224" y="1562471"/>
            <a:ext cx="8851545" cy="4727517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DBA8E178-E8D1-4B04-8816-66C8C7A624F8}"/>
              </a:ext>
            </a:extLst>
          </p:cNvPr>
          <p:cNvSpPr/>
          <p:nvPr/>
        </p:nvSpPr>
        <p:spPr>
          <a:xfrm>
            <a:off x="769829" y="139897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8A8809A6-A32A-4D85-A7B3-51BCCE2BF437}"/>
              </a:ext>
            </a:extLst>
          </p:cNvPr>
          <p:cNvSpPr/>
          <p:nvPr/>
        </p:nvSpPr>
        <p:spPr>
          <a:xfrm>
            <a:off x="1227620" y="137233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72C71A30-BF06-4520-AACE-6D795C5CF79F}"/>
              </a:ext>
            </a:extLst>
          </p:cNvPr>
          <p:cNvSpPr/>
          <p:nvPr/>
        </p:nvSpPr>
        <p:spPr>
          <a:xfrm>
            <a:off x="769829" y="1808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A37D557-0005-4D8F-A667-94B825499CA4}"/>
              </a:ext>
            </a:extLst>
          </p:cNvPr>
          <p:cNvSpPr/>
          <p:nvPr/>
        </p:nvSpPr>
        <p:spPr>
          <a:xfrm>
            <a:off x="1227620" y="178219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3D22D712-84AC-4997-89B7-2368EB6F8C56}"/>
              </a:ext>
            </a:extLst>
          </p:cNvPr>
          <p:cNvSpPr/>
          <p:nvPr/>
        </p:nvSpPr>
        <p:spPr>
          <a:xfrm>
            <a:off x="747376" y="2218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621A6EAB-5132-4946-B300-30F218DD232E}"/>
              </a:ext>
            </a:extLst>
          </p:cNvPr>
          <p:cNvSpPr/>
          <p:nvPr/>
        </p:nvSpPr>
        <p:spPr>
          <a:xfrm>
            <a:off x="1205167" y="219204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EDD5CB04-8E99-4111-8F85-866DD37016DF}"/>
              </a:ext>
            </a:extLst>
          </p:cNvPr>
          <p:cNvSpPr/>
          <p:nvPr/>
        </p:nvSpPr>
        <p:spPr>
          <a:xfrm>
            <a:off x="747376" y="26285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6EEAFCF7-D0D2-48BF-9346-FD788E0426B0}"/>
              </a:ext>
            </a:extLst>
          </p:cNvPr>
          <p:cNvSpPr/>
          <p:nvPr/>
        </p:nvSpPr>
        <p:spPr>
          <a:xfrm>
            <a:off x="1205167" y="26018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5F9A608-17FE-4C0B-A845-04C292B034D6}"/>
              </a:ext>
            </a:extLst>
          </p:cNvPr>
          <p:cNvSpPr/>
          <p:nvPr/>
        </p:nvSpPr>
        <p:spPr>
          <a:xfrm>
            <a:off x="727272" y="3043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3AE68B6-B76D-4464-9938-EDD623A7D62A}"/>
              </a:ext>
            </a:extLst>
          </p:cNvPr>
          <p:cNvSpPr/>
          <p:nvPr/>
        </p:nvSpPr>
        <p:spPr>
          <a:xfrm>
            <a:off x="1185063" y="301692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05E42B9D-B1CC-4257-A65C-3303E4CA1873}"/>
              </a:ext>
            </a:extLst>
          </p:cNvPr>
          <p:cNvSpPr/>
          <p:nvPr/>
        </p:nvSpPr>
        <p:spPr>
          <a:xfrm>
            <a:off x="736753" y="3453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788CA849-3E01-4133-ABC4-CEC4DAC770B5}"/>
              </a:ext>
            </a:extLst>
          </p:cNvPr>
          <p:cNvSpPr/>
          <p:nvPr/>
        </p:nvSpPr>
        <p:spPr>
          <a:xfrm>
            <a:off x="1194544" y="342677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7D99CB35-3541-4836-BCD3-7CDDBC03CD29}"/>
              </a:ext>
            </a:extLst>
          </p:cNvPr>
          <p:cNvSpPr/>
          <p:nvPr/>
        </p:nvSpPr>
        <p:spPr>
          <a:xfrm>
            <a:off x="1724388" y="138861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A94A11D1-D510-436F-95D5-3BF16E596111}"/>
              </a:ext>
            </a:extLst>
          </p:cNvPr>
          <p:cNvSpPr/>
          <p:nvPr/>
        </p:nvSpPr>
        <p:spPr>
          <a:xfrm>
            <a:off x="1724882" y="1808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EE52ECD7-F084-47D0-85A8-08357C420C45}"/>
              </a:ext>
            </a:extLst>
          </p:cNvPr>
          <p:cNvSpPr/>
          <p:nvPr/>
        </p:nvSpPr>
        <p:spPr>
          <a:xfrm>
            <a:off x="1702429" y="2218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05F21A49-BB18-4A34-AF48-BD2ED5765606}"/>
              </a:ext>
            </a:extLst>
          </p:cNvPr>
          <p:cNvSpPr/>
          <p:nvPr/>
        </p:nvSpPr>
        <p:spPr>
          <a:xfrm>
            <a:off x="1702429" y="26285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7560A2E-5A57-46FA-A516-DDE5513608FF}"/>
              </a:ext>
            </a:extLst>
          </p:cNvPr>
          <p:cNvSpPr/>
          <p:nvPr/>
        </p:nvSpPr>
        <p:spPr>
          <a:xfrm>
            <a:off x="1682325" y="3043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92B4D47-8AFE-443E-B7A6-DA82BE7D0215}"/>
              </a:ext>
            </a:extLst>
          </p:cNvPr>
          <p:cNvSpPr/>
          <p:nvPr/>
        </p:nvSpPr>
        <p:spPr>
          <a:xfrm>
            <a:off x="1691806" y="3453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5CDD5412-CA81-48B9-9DD8-019A955BDA66}"/>
              </a:ext>
            </a:extLst>
          </p:cNvPr>
          <p:cNvSpPr/>
          <p:nvPr/>
        </p:nvSpPr>
        <p:spPr>
          <a:xfrm>
            <a:off x="763902" y="386844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2CE9FE4-B2D3-4B54-8DD8-955CF6B3E0AC}"/>
              </a:ext>
            </a:extLst>
          </p:cNvPr>
          <p:cNvSpPr/>
          <p:nvPr/>
        </p:nvSpPr>
        <p:spPr>
          <a:xfrm>
            <a:off x="1221693" y="38418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DBA82D45-450C-4F76-B700-AE1ECE628067}"/>
              </a:ext>
            </a:extLst>
          </p:cNvPr>
          <p:cNvSpPr/>
          <p:nvPr/>
        </p:nvSpPr>
        <p:spPr>
          <a:xfrm>
            <a:off x="763902" y="4278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EE5C3A5C-5AA2-44C6-8C52-8AD135B1745B}"/>
              </a:ext>
            </a:extLst>
          </p:cNvPr>
          <p:cNvSpPr/>
          <p:nvPr/>
        </p:nvSpPr>
        <p:spPr>
          <a:xfrm>
            <a:off x="1221693" y="425166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172E295-B27E-4E8C-BC88-92BB35FF4352}"/>
              </a:ext>
            </a:extLst>
          </p:cNvPr>
          <p:cNvSpPr/>
          <p:nvPr/>
        </p:nvSpPr>
        <p:spPr>
          <a:xfrm>
            <a:off x="741449" y="4688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EA812EE6-2AFF-44F7-885E-237B72BEDE44}"/>
              </a:ext>
            </a:extLst>
          </p:cNvPr>
          <p:cNvSpPr/>
          <p:nvPr/>
        </p:nvSpPr>
        <p:spPr>
          <a:xfrm>
            <a:off x="1199240" y="466151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7AE1A5A7-2275-4AC5-B8FF-3DCC34E0C111}"/>
              </a:ext>
            </a:extLst>
          </p:cNvPr>
          <p:cNvSpPr/>
          <p:nvPr/>
        </p:nvSpPr>
        <p:spPr>
          <a:xfrm>
            <a:off x="741449" y="509799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449D12CF-613A-4C07-90C5-E47194873382}"/>
              </a:ext>
            </a:extLst>
          </p:cNvPr>
          <p:cNvSpPr/>
          <p:nvPr/>
        </p:nvSpPr>
        <p:spPr>
          <a:xfrm>
            <a:off x="1199240" y="507136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6EDECA3A-2F17-4783-9CBF-0D5D654BC0F8}"/>
              </a:ext>
            </a:extLst>
          </p:cNvPr>
          <p:cNvSpPr/>
          <p:nvPr/>
        </p:nvSpPr>
        <p:spPr>
          <a:xfrm>
            <a:off x="721345" y="551303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E83D8F30-2430-4C7A-9F3D-7914A0B3055F}"/>
              </a:ext>
            </a:extLst>
          </p:cNvPr>
          <p:cNvSpPr/>
          <p:nvPr/>
        </p:nvSpPr>
        <p:spPr>
          <a:xfrm>
            <a:off x="1179136" y="548639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59041EF7-3248-46ED-85BA-1FC064BDF018}"/>
              </a:ext>
            </a:extLst>
          </p:cNvPr>
          <p:cNvSpPr/>
          <p:nvPr/>
        </p:nvSpPr>
        <p:spPr>
          <a:xfrm>
            <a:off x="730826" y="592288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834938CB-4659-4007-A4B3-E27B8D9EAFE8}"/>
              </a:ext>
            </a:extLst>
          </p:cNvPr>
          <p:cNvSpPr/>
          <p:nvPr/>
        </p:nvSpPr>
        <p:spPr>
          <a:xfrm>
            <a:off x="1188617" y="589624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EB0A97E4-7305-4ED7-885F-CA395CD899CC}"/>
              </a:ext>
            </a:extLst>
          </p:cNvPr>
          <p:cNvSpPr/>
          <p:nvPr/>
        </p:nvSpPr>
        <p:spPr>
          <a:xfrm>
            <a:off x="1718955" y="386844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B21555B4-AED7-46A2-BE22-82BDB4240229}"/>
              </a:ext>
            </a:extLst>
          </p:cNvPr>
          <p:cNvSpPr/>
          <p:nvPr/>
        </p:nvSpPr>
        <p:spPr>
          <a:xfrm>
            <a:off x="1718955" y="4278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71FC55FB-9DF2-4587-83B8-1437BFBBFE3C}"/>
              </a:ext>
            </a:extLst>
          </p:cNvPr>
          <p:cNvSpPr/>
          <p:nvPr/>
        </p:nvSpPr>
        <p:spPr>
          <a:xfrm>
            <a:off x="1696502" y="4688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0E7F2BF4-F51E-4D70-927C-C8F185CB74BD}"/>
              </a:ext>
            </a:extLst>
          </p:cNvPr>
          <p:cNvSpPr/>
          <p:nvPr/>
        </p:nvSpPr>
        <p:spPr>
          <a:xfrm>
            <a:off x="1696502" y="509799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E7D595A3-B55D-4593-962C-DE30BC0DE6C3}"/>
              </a:ext>
            </a:extLst>
          </p:cNvPr>
          <p:cNvSpPr/>
          <p:nvPr/>
        </p:nvSpPr>
        <p:spPr>
          <a:xfrm>
            <a:off x="1676398" y="551303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F424C7D9-E2B7-4DFE-97AB-27F8CF0D1C34}"/>
              </a:ext>
            </a:extLst>
          </p:cNvPr>
          <p:cNvSpPr/>
          <p:nvPr/>
        </p:nvSpPr>
        <p:spPr>
          <a:xfrm>
            <a:off x="1685879" y="592288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CC75A154-1AF0-4AD0-882A-83AA850BF6FB}"/>
              </a:ext>
            </a:extLst>
          </p:cNvPr>
          <p:cNvSpPr/>
          <p:nvPr/>
        </p:nvSpPr>
        <p:spPr>
          <a:xfrm>
            <a:off x="2237365" y="142116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DDF9F22E-76E5-4FE2-850A-D9C546C214FC}"/>
              </a:ext>
            </a:extLst>
          </p:cNvPr>
          <p:cNvSpPr/>
          <p:nvPr/>
        </p:nvSpPr>
        <p:spPr>
          <a:xfrm>
            <a:off x="2303218" y="178219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80E2C920-CD05-4464-A163-1C9CE377B4F2}"/>
              </a:ext>
            </a:extLst>
          </p:cNvPr>
          <p:cNvSpPr/>
          <p:nvPr/>
        </p:nvSpPr>
        <p:spPr>
          <a:xfrm>
            <a:off x="2280765" y="219204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751921E8-F6FD-4849-8C2F-5379E18F5A1E}"/>
              </a:ext>
            </a:extLst>
          </p:cNvPr>
          <p:cNvSpPr/>
          <p:nvPr/>
        </p:nvSpPr>
        <p:spPr>
          <a:xfrm>
            <a:off x="2280765" y="26018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9CC987A8-6FB5-4696-A63A-5ADAE4B7BDB3}"/>
              </a:ext>
            </a:extLst>
          </p:cNvPr>
          <p:cNvSpPr/>
          <p:nvPr/>
        </p:nvSpPr>
        <p:spPr>
          <a:xfrm>
            <a:off x="2260661" y="301692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59B3F92C-C542-4251-AF7D-523797510F8B}"/>
              </a:ext>
            </a:extLst>
          </p:cNvPr>
          <p:cNvSpPr/>
          <p:nvPr/>
        </p:nvSpPr>
        <p:spPr>
          <a:xfrm>
            <a:off x="2270142" y="342677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56607163-C835-444C-A2D5-216AEB7464C4}"/>
              </a:ext>
            </a:extLst>
          </p:cNvPr>
          <p:cNvSpPr/>
          <p:nvPr/>
        </p:nvSpPr>
        <p:spPr>
          <a:xfrm>
            <a:off x="2297291" y="38418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9F649852-28D5-4067-9B9F-EE296E95413C}"/>
              </a:ext>
            </a:extLst>
          </p:cNvPr>
          <p:cNvSpPr/>
          <p:nvPr/>
        </p:nvSpPr>
        <p:spPr>
          <a:xfrm>
            <a:off x="2297291" y="425166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555A9446-EBC6-4ACD-80B7-FC29C3155431}"/>
              </a:ext>
            </a:extLst>
          </p:cNvPr>
          <p:cNvSpPr/>
          <p:nvPr/>
        </p:nvSpPr>
        <p:spPr>
          <a:xfrm>
            <a:off x="2274838" y="466151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EFC24EFC-7D2A-4C18-BAF6-AF32A946A950}"/>
              </a:ext>
            </a:extLst>
          </p:cNvPr>
          <p:cNvSpPr/>
          <p:nvPr/>
        </p:nvSpPr>
        <p:spPr>
          <a:xfrm>
            <a:off x="2274838" y="507136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F4DBBD84-38FF-4E98-AA6E-6F67529A1059}"/>
              </a:ext>
            </a:extLst>
          </p:cNvPr>
          <p:cNvSpPr/>
          <p:nvPr/>
        </p:nvSpPr>
        <p:spPr>
          <a:xfrm>
            <a:off x="2254734" y="548639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A59ACB63-8304-48CA-91FC-80DC86F2C121}"/>
              </a:ext>
            </a:extLst>
          </p:cNvPr>
          <p:cNvSpPr/>
          <p:nvPr/>
        </p:nvSpPr>
        <p:spPr>
          <a:xfrm>
            <a:off x="2264215" y="589624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8A76AC53-2EF6-4FBB-B7FA-5D12D2D9BF9E}"/>
              </a:ext>
            </a:extLst>
          </p:cNvPr>
          <p:cNvSpPr txBox="1"/>
          <p:nvPr/>
        </p:nvSpPr>
        <p:spPr>
          <a:xfrm>
            <a:off x="5918447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8337326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C51833D-A293-4F71-BE76-5DB34EFF59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737"/>
          <a:stretch/>
        </p:blipFill>
        <p:spPr>
          <a:xfrm>
            <a:off x="3603982" y="1615735"/>
            <a:ext cx="8363117" cy="4482254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DB97E7A0-AC52-4CAF-A800-A09AF0113E36}"/>
              </a:ext>
            </a:extLst>
          </p:cNvPr>
          <p:cNvSpPr/>
          <p:nvPr/>
        </p:nvSpPr>
        <p:spPr>
          <a:xfrm>
            <a:off x="1053914" y="143448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296521D0-C19F-4640-B6AB-C2BDB7DD1515}"/>
              </a:ext>
            </a:extLst>
          </p:cNvPr>
          <p:cNvSpPr/>
          <p:nvPr/>
        </p:nvSpPr>
        <p:spPr>
          <a:xfrm>
            <a:off x="1511705" y="140784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07ABE50F-FD1E-437B-8668-B0A48A44C5AC}"/>
              </a:ext>
            </a:extLst>
          </p:cNvPr>
          <p:cNvSpPr/>
          <p:nvPr/>
        </p:nvSpPr>
        <p:spPr>
          <a:xfrm>
            <a:off x="1053914" y="184433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5932D07C-B1E5-4673-BDB5-B74AFEDAA9E1}"/>
              </a:ext>
            </a:extLst>
          </p:cNvPr>
          <p:cNvSpPr/>
          <p:nvPr/>
        </p:nvSpPr>
        <p:spPr>
          <a:xfrm>
            <a:off x="1511705" y="181770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BEF7E543-3884-4DC0-A248-E49610A5574E}"/>
              </a:ext>
            </a:extLst>
          </p:cNvPr>
          <p:cNvSpPr/>
          <p:nvPr/>
        </p:nvSpPr>
        <p:spPr>
          <a:xfrm>
            <a:off x="1031461" y="225418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AB89D713-14E5-4387-8F08-D2DE8124C032}"/>
              </a:ext>
            </a:extLst>
          </p:cNvPr>
          <p:cNvSpPr/>
          <p:nvPr/>
        </p:nvSpPr>
        <p:spPr>
          <a:xfrm>
            <a:off x="1489252" y="222755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A214348-80AC-4444-AE94-4A419321CF89}"/>
              </a:ext>
            </a:extLst>
          </p:cNvPr>
          <p:cNvSpPr/>
          <p:nvPr/>
        </p:nvSpPr>
        <p:spPr>
          <a:xfrm>
            <a:off x="1031461" y="266403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397F15DB-38E1-411C-99A4-6D59FA1A9BD3}"/>
              </a:ext>
            </a:extLst>
          </p:cNvPr>
          <p:cNvSpPr/>
          <p:nvPr/>
        </p:nvSpPr>
        <p:spPr>
          <a:xfrm>
            <a:off x="1489252" y="263740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80072EF6-08D0-4951-8A7D-2E9607236D9F}"/>
              </a:ext>
            </a:extLst>
          </p:cNvPr>
          <p:cNvSpPr/>
          <p:nvPr/>
        </p:nvSpPr>
        <p:spPr>
          <a:xfrm>
            <a:off x="1011357" y="307907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6B9C0010-ED87-4640-BB3E-F561D696D12C}"/>
              </a:ext>
            </a:extLst>
          </p:cNvPr>
          <p:cNvSpPr/>
          <p:nvPr/>
        </p:nvSpPr>
        <p:spPr>
          <a:xfrm>
            <a:off x="1469148" y="305243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2776BC2D-EEDF-4F65-8A4D-AF7F428DEB1E}"/>
              </a:ext>
            </a:extLst>
          </p:cNvPr>
          <p:cNvSpPr/>
          <p:nvPr/>
        </p:nvSpPr>
        <p:spPr>
          <a:xfrm>
            <a:off x="1020838" y="348892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1A542B3E-D0EE-47BA-8401-1E6D3414F585}"/>
              </a:ext>
            </a:extLst>
          </p:cNvPr>
          <p:cNvSpPr/>
          <p:nvPr/>
        </p:nvSpPr>
        <p:spPr>
          <a:xfrm>
            <a:off x="1478629" y="346228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1B83AE49-CE8D-496B-AA5C-9442977064E1}"/>
              </a:ext>
            </a:extLst>
          </p:cNvPr>
          <p:cNvSpPr/>
          <p:nvPr/>
        </p:nvSpPr>
        <p:spPr>
          <a:xfrm>
            <a:off x="2008473" y="14241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BE0AF117-66AB-45F0-A836-6890BD800F2C}"/>
              </a:ext>
            </a:extLst>
          </p:cNvPr>
          <p:cNvSpPr/>
          <p:nvPr/>
        </p:nvSpPr>
        <p:spPr>
          <a:xfrm>
            <a:off x="2008967" y="184433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EFEE1E6F-FAE8-4955-B660-8880610DD849}"/>
              </a:ext>
            </a:extLst>
          </p:cNvPr>
          <p:cNvSpPr/>
          <p:nvPr/>
        </p:nvSpPr>
        <p:spPr>
          <a:xfrm>
            <a:off x="1986514" y="225418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12D30D4-493A-4535-852B-0606DEF20081}"/>
              </a:ext>
            </a:extLst>
          </p:cNvPr>
          <p:cNvSpPr/>
          <p:nvPr/>
        </p:nvSpPr>
        <p:spPr>
          <a:xfrm>
            <a:off x="1986514" y="266403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8A7B41D2-9892-46DD-9F17-80124C58B346}"/>
              </a:ext>
            </a:extLst>
          </p:cNvPr>
          <p:cNvSpPr/>
          <p:nvPr/>
        </p:nvSpPr>
        <p:spPr>
          <a:xfrm>
            <a:off x="1966410" y="307907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9C666759-2916-47FF-BDC0-7663BD6A021C}"/>
              </a:ext>
            </a:extLst>
          </p:cNvPr>
          <p:cNvSpPr/>
          <p:nvPr/>
        </p:nvSpPr>
        <p:spPr>
          <a:xfrm>
            <a:off x="1975891" y="348892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7C5D4C94-B014-4A83-A187-8D2636465842}"/>
              </a:ext>
            </a:extLst>
          </p:cNvPr>
          <p:cNvSpPr/>
          <p:nvPr/>
        </p:nvSpPr>
        <p:spPr>
          <a:xfrm>
            <a:off x="1047987" y="390395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6BCD9637-C4D5-41AE-8888-EC401695CE96}"/>
              </a:ext>
            </a:extLst>
          </p:cNvPr>
          <p:cNvSpPr/>
          <p:nvPr/>
        </p:nvSpPr>
        <p:spPr>
          <a:xfrm>
            <a:off x="1505778" y="387731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8BFC0A40-A2D1-4C88-BF11-1213918D2770}"/>
              </a:ext>
            </a:extLst>
          </p:cNvPr>
          <p:cNvSpPr/>
          <p:nvPr/>
        </p:nvSpPr>
        <p:spPr>
          <a:xfrm>
            <a:off x="1047987" y="431380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E6509C8E-9D04-46CF-999E-180B2DE73544}"/>
              </a:ext>
            </a:extLst>
          </p:cNvPr>
          <p:cNvSpPr/>
          <p:nvPr/>
        </p:nvSpPr>
        <p:spPr>
          <a:xfrm>
            <a:off x="1505778" y="428717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996BC1B1-890E-4757-87A6-2B1AAFF2ADEB}"/>
              </a:ext>
            </a:extLst>
          </p:cNvPr>
          <p:cNvSpPr/>
          <p:nvPr/>
        </p:nvSpPr>
        <p:spPr>
          <a:xfrm>
            <a:off x="1025534" y="47236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E6946304-1EEE-412C-AA97-949DBACC213A}"/>
              </a:ext>
            </a:extLst>
          </p:cNvPr>
          <p:cNvSpPr/>
          <p:nvPr/>
        </p:nvSpPr>
        <p:spPr>
          <a:xfrm>
            <a:off x="1483325" y="469702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BA54ECE5-D3D3-49D4-9F3B-9F9EB234BE5A}"/>
              </a:ext>
            </a:extLst>
          </p:cNvPr>
          <p:cNvSpPr/>
          <p:nvPr/>
        </p:nvSpPr>
        <p:spPr>
          <a:xfrm>
            <a:off x="1025534" y="51335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EF1DA7B4-E8DC-4FE7-9C55-31EDE00703BC}"/>
              </a:ext>
            </a:extLst>
          </p:cNvPr>
          <p:cNvSpPr/>
          <p:nvPr/>
        </p:nvSpPr>
        <p:spPr>
          <a:xfrm>
            <a:off x="1483325" y="510687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0EB7AEEF-A1E2-40B7-B190-FB0F20A434A5}"/>
              </a:ext>
            </a:extLst>
          </p:cNvPr>
          <p:cNvSpPr/>
          <p:nvPr/>
        </p:nvSpPr>
        <p:spPr>
          <a:xfrm>
            <a:off x="1005430" y="554854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4A330195-896C-4C19-A338-6947581D9C49}"/>
              </a:ext>
            </a:extLst>
          </p:cNvPr>
          <p:cNvSpPr/>
          <p:nvPr/>
        </p:nvSpPr>
        <p:spPr>
          <a:xfrm>
            <a:off x="1463221" y="552190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5E43DB70-1A59-462A-9A53-DF68BB623B08}"/>
              </a:ext>
            </a:extLst>
          </p:cNvPr>
          <p:cNvSpPr/>
          <p:nvPr/>
        </p:nvSpPr>
        <p:spPr>
          <a:xfrm>
            <a:off x="1014911" y="595839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5E631EF4-07FD-4263-BB01-B6CFF60959B5}"/>
              </a:ext>
            </a:extLst>
          </p:cNvPr>
          <p:cNvSpPr/>
          <p:nvPr/>
        </p:nvSpPr>
        <p:spPr>
          <a:xfrm>
            <a:off x="1472702" y="593175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5D23D06A-048D-4CD4-ACF5-E82861D64658}"/>
              </a:ext>
            </a:extLst>
          </p:cNvPr>
          <p:cNvSpPr/>
          <p:nvPr/>
        </p:nvSpPr>
        <p:spPr>
          <a:xfrm>
            <a:off x="2003040" y="390395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8C9FD244-AE63-446A-8EB1-C9A11C033C23}"/>
              </a:ext>
            </a:extLst>
          </p:cNvPr>
          <p:cNvSpPr/>
          <p:nvPr/>
        </p:nvSpPr>
        <p:spPr>
          <a:xfrm>
            <a:off x="2003040" y="431380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9DA22579-E93D-4DF9-811C-A3648FE73C39}"/>
              </a:ext>
            </a:extLst>
          </p:cNvPr>
          <p:cNvSpPr/>
          <p:nvPr/>
        </p:nvSpPr>
        <p:spPr>
          <a:xfrm>
            <a:off x="1980587" y="47236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AD2E937D-F5F2-451F-B835-248657C854FA}"/>
              </a:ext>
            </a:extLst>
          </p:cNvPr>
          <p:cNvSpPr/>
          <p:nvPr/>
        </p:nvSpPr>
        <p:spPr>
          <a:xfrm>
            <a:off x="1980587" y="51335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C594F537-3BFA-4690-B501-60557FCB69F1}"/>
              </a:ext>
            </a:extLst>
          </p:cNvPr>
          <p:cNvSpPr/>
          <p:nvPr/>
        </p:nvSpPr>
        <p:spPr>
          <a:xfrm>
            <a:off x="1960483" y="554854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BC6FB42B-FE0D-4B52-A006-059CF3E19802}"/>
              </a:ext>
            </a:extLst>
          </p:cNvPr>
          <p:cNvSpPr/>
          <p:nvPr/>
        </p:nvSpPr>
        <p:spPr>
          <a:xfrm>
            <a:off x="1969964" y="595839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EB6B4D5E-8257-4DCF-9103-9F9FEA4C62E5}"/>
              </a:ext>
            </a:extLst>
          </p:cNvPr>
          <p:cNvSpPr/>
          <p:nvPr/>
        </p:nvSpPr>
        <p:spPr>
          <a:xfrm>
            <a:off x="2521450" y="145667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903D8A1D-54B7-4E2D-9357-66D206561A45}"/>
              </a:ext>
            </a:extLst>
          </p:cNvPr>
          <p:cNvSpPr/>
          <p:nvPr/>
        </p:nvSpPr>
        <p:spPr>
          <a:xfrm>
            <a:off x="2587303" y="181770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5D133A03-8FC0-402A-866F-2671B5CBB717}"/>
              </a:ext>
            </a:extLst>
          </p:cNvPr>
          <p:cNvSpPr/>
          <p:nvPr/>
        </p:nvSpPr>
        <p:spPr>
          <a:xfrm>
            <a:off x="2564850" y="222755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2139E887-E93C-40DB-8F85-92E92D2F5A85}"/>
              </a:ext>
            </a:extLst>
          </p:cNvPr>
          <p:cNvSpPr/>
          <p:nvPr/>
        </p:nvSpPr>
        <p:spPr>
          <a:xfrm>
            <a:off x="2564850" y="263740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6E12A970-4A21-42FA-B4FF-57A89E6FA50D}"/>
              </a:ext>
            </a:extLst>
          </p:cNvPr>
          <p:cNvSpPr/>
          <p:nvPr/>
        </p:nvSpPr>
        <p:spPr>
          <a:xfrm>
            <a:off x="2544746" y="305243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9FE6954F-0460-4890-962E-D1D6D39957E8}"/>
              </a:ext>
            </a:extLst>
          </p:cNvPr>
          <p:cNvSpPr/>
          <p:nvPr/>
        </p:nvSpPr>
        <p:spPr>
          <a:xfrm>
            <a:off x="2554227" y="346228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458CEB6D-DBE5-4EF7-B037-F9288C8AA835}"/>
              </a:ext>
            </a:extLst>
          </p:cNvPr>
          <p:cNvSpPr/>
          <p:nvPr/>
        </p:nvSpPr>
        <p:spPr>
          <a:xfrm>
            <a:off x="2581376" y="387731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3C8B7B9B-BC21-4F66-861F-98554262A515}"/>
              </a:ext>
            </a:extLst>
          </p:cNvPr>
          <p:cNvSpPr/>
          <p:nvPr/>
        </p:nvSpPr>
        <p:spPr>
          <a:xfrm>
            <a:off x="2581376" y="428717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0A80BD6B-F169-4585-BC52-FBC4A1FFD6CB}"/>
              </a:ext>
            </a:extLst>
          </p:cNvPr>
          <p:cNvSpPr/>
          <p:nvPr/>
        </p:nvSpPr>
        <p:spPr>
          <a:xfrm>
            <a:off x="2558923" y="469702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5FBB76B7-A716-4734-A713-1AF66F3CCE95}"/>
              </a:ext>
            </a:extLst>
          </p:cNvPr>
          <p:cNvSpPr/>
          <p:nvPr/>
        </p:nvSpPr>
        <p:spPr>
          <a:xfrm>
            <a:off x="2558923" y="510687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BA91401A-DD44-41EC-8657-CD02E5BDB7E8}"/>
              </a:ext>
            </a:extLst>
          </p:cNvPr>
          <p:cNvSpPr/>
          <p:nvPr/>
        </p:nvSpPr>
        <p:spPr>
          <a:xfrm>
            <a:off x="2538819" y="552190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A0B90445-780F-4841-A09E-7E584B865096}"/>
              </a:ext>
            </a:extLst>
          </p:cNvPr>
          <p:cNvSpPr/>
          <p:nvPr/>
        </p:nvSpPr>
        <p:spPr>
          <a:xfrm>
            <a:off x="2548300" y="593175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1A475D57-7BB1-4D93-ACA3-C54AB2C4B400}"/>
              </a:ext>
            </a:extLst>
          </p:cNvPr>
          <p:cNvSpPr txBox="1"/>
          <p:nvPr/>
        </p:nvSpPr>
        <p:spPr>
          <a:xfrm>
            <a:off x="5918447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36897566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FC0C74B-812A-47AB-A639-086A5B8943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403"/>
          <a:stretch/>
        </p:blipFill>
        <p:spPr>
          <a:xfrm>
            <a:off x="2383467" y="1215398"/>
            <a:ext cx="9503733" cy="5016726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2822126D-1F42-4D60-BA2F-8C3F37D85C61}"/>
              </a:ext>
            </a:extLst>
          </p:cNvPr>
          <p:cNvSpPr/>
          <p:nvPr/>
        </p:nvSpPr>
        <p:spPr>
          <a:xfrm>
            <a:off x="157270" y="111488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59384AF-9EDE-4AE3-98F6-71E1B8A8FD72}"/>
              </a:ext>
            </a:extLst>
          </p:cNvPr>
          <p:cNvSpPr/>
          <p:nvPr/>
        </p:nvSpPr>
        <p:spPr>
          <a:xfrm>
            <a:off x="615061" y="108825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0A707904-4D99-4AEE-81B0-6D92B516A1AD}"/>
              </a:ext>
            </a:extLst>
          </p:cNvPr>
          <p:cNvSpPr/>
          <p:nvPr/>
        </p:nvSpPr>
        <p:spPr>
          <a:xfrm>
            <a:off x="157270" y="152473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98374B7E-DF71-4FC5-91B0-E6DB139C3834}"/>
              </a:ext>
            </a:extLst>
          </p:cNvPr>
          <p:cNvSpPr/>
          <p:nvPr/>
        </p:nvSpPr>
        <p:spPr>
          <a:xfrm>
            <a:off x="615061" y="149810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B11DA015-48F2-424B-9927-D272421D0550}"/>
              </a:ext>
            </a:extLst>
          </p:cNvPr>
          <p:cNvSpPr/>
          <p:nvPr/>
        </p:nvSpPr>
        <p:spPr>
          <a:xfrm>
            <a:off x="134817" y="193459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33F007DD-09DE-4D0E-BC9C-F37774FD520B}"/>
              </a:ext>
            </a:extLst>
          </p:cNvPr>
          <p:cNvSpPr/>
          <p:nvPr/>
        </p:nvSpPr>
        <p:spPr>
          <a:xfrm>
            <a:off x="592608" y="19079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D7E5F44-2DFD-443F-A618-B2D828942252}"/>
              </a:ext>
            </a:extLst>
          </p:cNvPr>
          <p:cNvSpPr/>
          <p:nvPr/>
        </p:nvSpPr>
        <p:spPr>
          <a:xfrm>
            <a:off x="134817" y="234444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69561893-26CC-4156-849F-204F3668F839}"/>
              </a:ext>
            </a:extLst>
          </p:cNvPr>
          <p:cNvSpPr/>
          <p:nvPr/>
        </p:nvSpPr>
        <p:spPr>
          <a:xfrm>
            <a:off x="592608" y="23178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56854CEC-54D2-4809-AD3B-72E0DD7BFB8A}"/>
              </a:ext>
            </a:extLst>
          </p:cNvPr>
          <p:cNvSpPr/>
          <p:nvPr/>
        </p:nvSpPr>
        <p:spPr>
          <a:xfrm>
            <a:off x="114713" y="275947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E95BBB90-55BB-41C5-9B7C-AC3577637E9A}"/>
              </a:ext>
            </a:extLst>
          </p:cNvPr>
          <p:cNvSpPr/>
          <p:nvPr/>
        </p:nvSpPr>
        <p:spPr>
          <a:xfrm>
            <a:off x="572504" y="273284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1B2D1478-AB47-4E4A-A511-F1CDEE07F9AF}"/>
              </a:ext>
            </a:extLst>
          </p:cNvPr>
          <p:cNvSpPr/>
          <p:nvPr/>
        </p:nvSpPr>
        <p:spPr>
          <a:xfrm>
            <a:off x="124194" y="316932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370BC16A-22C4-4695-9C85-A85D4C23F76C}"/>
              </a:ext>
            </a:extLst>
          </p:cNvPr>
          <p:cNvSpPr/>
          <p:nvPr/>
        </p:nvSpPr>
        <p:spPr>
          <a:xfrm>
            <a:off x="581985" y="314269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1B41B6-5D84-45BB-A507-FF11BCF3AE4D}"/>
              </a:ext>
            </a:extLst>
          </p:cNvPr>
          <p:cNvSpPr/>
          <p:nvPr/>
        </p:nvSpPr>
        <p:spPr>
          <a:xfrm>
            <a:off x="1111829" y="11045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A646A230-68C8-446D-82ED-89F3EC5F20BC}"/>
              </a:ext>
            </a:extLst>
          </p:cNvPr>
          <p:cNvSpPr/>
          <p:nvPr/>
        </p:nvSpPr>
        <p:spPr>
          <a:xfrm>
            <a:off x="1112323" y="152473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0FB6026A-B1B1-41BC-9CF8-4AA5FACF5FB0}"/>
              </a:ext>
            </a:extLst>
          </p:cNvPr>
          <p:cNvSpPr/>
          <p:nvPr/>
        </p:nvSpPr>
        <p:spPr>
          <a:xfrm>
            <a:off x="1089870" y="193459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1A410048-DF11-4ECD-B53D-DAD714103109}"/>
              </a:ext>
            </a:extLst>
          </p:cNvPr>
          <p:cNvSpPr/>
          <p:nvPr/>
        </p:nvSpPr>
        <p:spPr>
          <a:xfrm>
            <a:off x="1089870" y="234444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A1A180F4-74CF-4639-AF73-9DB619398033}"/>
              </a:ext>
            </a:extLst>
          </p:cNvPr>
          <p:cNvSpPr/>
          <p:nvPr/>
        </p:nvSpPr>
        <p:spPr>
          <a:xfrm>
            <a:off x="1069766" y="275947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3959A019-97ED-4FBB-958A-4123B544DB2D}"/>
              </a:ext>
            </a:extLst>
          </p:cNvPr>
          <p:cNvSpPr/>
          <p:nvPr/>
        </p:nvSpPr>
        <p:spPr>
          <a:xfrm>
            <a:off x="1079247" y="316932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A1A6EDAF-C0E5-47B4-B85A-F07D007E4942}"/>
              </a:ext>
            </a:extLst>
          </p:cNvPr>
          <p:cNvSpPr/>
          <p:nvPr/>
        </p:nvSpPr>
        <p:spPr>
          <a:xfrm>
            <a:off x="151343" y="35843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1C410063-CF8C-4BDD-B306-783C3A321B42}"/>
              </a:ext>
            </a:extLst>
          </p:cNvPr>
          <p:cNvSpPr/>
          <p:nvPr/>
        </p:nvSpPr>
        <p:spPr>
          <a:xfrm>
            <a:off x="609134" y="355772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AC2942D2-E250-42DA-8611-C5639609FACF}"/>
              </a:ext>
            </a:extLst>
          </p:cNvPr>
          <p:cNvSpPr/>
          <p:nvPr/>
        </p:nvSpPr>
        <p:spPr>
          <a:xfrm>
            <a:off x="151343" y="39942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3874DD4E-94CE-4FBF-9B5C-5D9D84E254F0}"/>
              </a:ext>
            </a:extLst>
          </p:cNvPr>
          <p:cNvSpPr/>
          <p:nvPr/>
        </p:nvSpPr>
        <p:spPr>
          <a:xfrm>
            <a:off x="609134" y="396757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C193D774-814D-4A0A-A4D4-9CC2D22F2A0A}"/>
              </a:ext>
            </a:extLst>
          </p:cNvPr>
          <p:cNvSpPr/>
          <p:nvPr/>
        </p:nvSpPr>
        <p:spPr>
          <a:xfrm>
            <a:off x="128890" y="440406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ED3A60C8-3CCF-4666-98B5-69C4CA35B747}"/>
              </a:ext>
            </a:extLst>
          </p:cNvPr>
          <p:cNvSpPr/>
          <p:nvPr/>
        </p:nvSpPr>
        <p:spPr>
          <a:xfrm>
            <a:off x="586681" y="437742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EFF15704-80EB-455D-914E-E6409B09192F}"/>
              </a:ext>
            </a:extLst>
          </p:cNvPr>
          <p:cNvSpPr/>
          <p:nvPr/>
        </p:nvSpPr>
        <p:spPr>
          <a:xfrm>
            <a:off x="128890" y="481391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0186D792-6EA0-4DA7-BDC6-EB804DB52989}"/>
              </a:ext>
            </a:extLst>
          </p:cNvPr>
          <p:cNvSpPr/>
          <p:nvPr/>
        </p:nvSpPr>
        <p:spPr>
          <a:xfrm>
            <a:off x="586681" y="478727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4A665A5B-87E5-4C24-A25B-B684FF6DF599}"/>
              </a:ext>
            </a:extLst>
          </p:cNvPr>
          <p:cNvSpPr/>
          <p:nvPr/>
        </p:nvSpPr>
        <p:spPr>
          <a:xfrm>
            <a:off x="108786" y="522894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19389648-762E-435F-AAED-EA53BB55B196}"/>
              </a:ext>
            </a:extLst>
          </p:cNvPr>
          <p:cNvSpPr/>
          <p:nvPr/>
        </p:nvSpPr>
        <p:spPr>
          <a:xfrm>
            <a:off x="566577" y="520231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FDFE1C2B-22D5-403B-A6DA-86AA89D6A4E9}"/>
              </a:ext>
            </a:extLst>
          </p:cNvPr>
          <p:cNvSpPr/>
          <p:nvPr/>
        </p:nvSpPr>
        <p:spPr>
          <a:xfrm>
            <a:off x="118267" y="563879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38951703-9715-48AD-AF7B-82410F980DED}"/>
              </a:ext>
            </a:extLst>
          </p:cNvPr>
          <p:cNvSpPr/>
          <p:nvPr/>
        </p:nvSpPr>
        <p:spPr>
          <a:xfrm>
            <a:off x="576058" y="561216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D2A710F1-9724-4AF2-B971-817674EFE90C}"/>
              </a:ext>
            </a:extLst>
          </p:cNvPr>
          <p:cNvSpPr/>
          <p:nvPr/>
        </p:nvSpPr>
        <p:spPr>
          <a:xfrm>
            <a:off x="1106396" y="35843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060996B4-1924-419F-A961-BA6F910D1BA3}"/>
              </a:ext>
            </a:extLst>
          </p:cNvPr>
          <p:cNvSpPr/>
          <p:nvPr/>
        </p:nvSpPr>
        <p:spPr>
          <a:xfrm>
            <a:off x="1106396" y="39942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0F7F201B-06B6-434B-92AE-B1DA3F11D07E}"/>
              </a:ext>
            </a:extLst>
          </p:cNvPr>
          <p:cNvSpPr/>
          <p:nvPr/>
        </p:nvSpPr>
        <p:spPr>
          <a:xfrm>
            <a:off x="1083943" y="440406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3A935C4B-8222-4068-B163-4794AABB611A}"/>
              </a:ext>
            </a:extLst>
          </p:cNvPr>
          <p:cNvSpPr/>
          <p:nvPr/>
        </p:nvSpPr>
        <p:spPr>
          <a:xfrm>
            <a:off x="1083943" y="481391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9902F358-FF7F-43C2-ACE6-4A2F01378270}"/>
              </a:ext>
            </a:extLst>
          </p:cNvPr>
          <p:cNvSpPr/>
          <p:nvPr/>
        </p:nvSpPr>
        <p:spPr>
          <a:xfrm>
            <a:off x="1063839" y="522894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DB131DA8-722E-4765-BFA5-0B4ECDCCB19D}"/>
              </a:ext>
            </a:extLst>
          </p:cNvPr>
          <p:cNvSpPr/>
          <p:nvPr/>
        </p:nvSpPr>
        <p:spPr>
          <a:xfrm>
            <a:off x="1073320" y="563879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FFC7BBF2-DFD4-4299-9D00-22168B935CB2}"/>
              </a:ext>
            </a:extLst>
          </p:cNvPr>
          <p:cNvSpPr/>
          <p:nvPr/>
        </p:nvSpPr>
        <p:spPr>
          <a:xfrm>
            <a:off x="1624806" y="113707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1EE2605-86A9-4E86-90B0-0C683C75579B}"/>
              </a:ext>
            </a:extLst>
          </p:cNvPr>
          <p:cNvSpPr/>
          <p:nvPr/>
        </p:nvSpPr>
        <p:spPr>
          <a:xfrm>
            <a:off x="1690659" y="149810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2F2CDD83-7CB0-4614-BC1B-A17864F55099}"/>
              </a:ext>
            </a:extLst>
          </p:cNvPr>
          <p:cNvSpPr/>
          <p:nvPr/>
        </p:nvSpPr>
        <p:spPr>
          <a:xfrm>
            <a:off x="1668206" y="19079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68DFB73-B469-4F0D-84CF-96E1C1B677A1}"/>
              </a:ext>
            </a:extLst>
          </p:cNvPr>
          <p:cNvSpPr/>
          <p:nvPr/>
        </p:nvSpPr>
        <p:spPr>
          <a:xfrm>
            <a:off x="1668206" y="23178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752BA4D2-17AF-41C6-964A-6A90384B2EA8}"/>
              </a:ext>
            </a:extLst>
          </p:cNvPr>
          <p:cNvSpPr/>
          <p:nvPr/>
        </p:nvSpPr>
        <p:spPr>
          <a:xfrm>
            <a:off x="1648102" y="273284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2E814F99-5361-4516-B801-136AE921263D}"/>
              </a:ext>
            </a:extLst>
          </p:cNvPr>
          <p:cNvSpPr/>
          <p:nvPr/>
        </p:nvSpPr>
        <p:spPr>
          <a:xfrm>
            <a:off x="1657583" y="314269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3C8D518F-DCEB-4E5B-9426-1CCCCAF5A82F}"/>
              </a:ext>
            </a:extLst>
          </p:cNvPr>
          <p:cNvSpPr/>
          <p:nvPr/>
        </p:nvSpPr>
        <p:spPr>
          <a:xfrm>
            <a:off x="1684732" y="355772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372F6385-E46E-4C24-965D-924DD3B62FFA}"/>
              </a:ext>
            </a:extLst>
          </p:cNvPr>
          <p:cNvSpPr/>
          <p:nvPr/>
        </p:nvSpPr>
        <p:spPr>
          <a:xfrm>
            <a:off x="1684732" y="396757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0AFE9524-6A49-40A2-867E-91DF523ADC29}"/>
              </a:ext>
            </a:extLst>
          </p:cNvPr>
          <p:cNvSpPr/>
          <p:nvPr/>
        </p:nvSpPr>
        <p:spPr>
          <a:xfrm>
            <a:off x="1662279" y="437742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D01FFF10-B7D5-47CA-A0D3-FCD947A89076}"/>
              </a:ext>
            </a:extLst>
          </p:cNvPr>
          <p:cNvSpPr/>
          <p:nvPr/>
        </p:nvSpPr>
        <p:spPr>
          <a:xfrm>
            <a:off x="1662279" y="478727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0B52D0EE-BA62-44B8-85B9-B7E63DE870B2}"/>
              </a:ext>
            </a:extLst>
          </p:cNvPr>
          <p:cNvSpPr/>
          <p:nvPr/>
        </p:nvSpPr>
        <p:spPr>
          <a:xfrm>
            <a:off x="1642175" y="520231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E5BAFC3-7F96-4D1D-839A-B9620C2DA471}"/>
              </a:ext>
            </a:extLst>
          </p:cNvPr>
          <p:cNvSpPr/>
          <p:nvPr/>
        </p:nvSpPr>
        <p:spPr>
          <a:xfrm>
            <a:off x="1651656" y="561216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B270C0D4-7B0D-48CF-8B03-ED364A9F7871}"/>
              </a:ext>
            </a:extLst>
          </p:cNvPr>
          <p:cNvSpPr txBox="1"/>
          <p:nvPr/>
        </p:nvSpPr>
        <p:spPr>
          <a:xfrm>
            <a:off x="5918447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12935214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719C0FF-6E18-4214-8DAD-8396E090A2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504" b="33570"/>
          <a:stretch/>
        </p:blipFill>
        <p:spPr>
          <a:xfrm>
            <a:off x="3110361" y="1669003"/>
            <a:ext cx="8325000" cy="4438834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BBDE470E-030D-4BD8-A1DD-E88DF792BA00}"/>
              </a:ext>
            </a:extLst>
          </p:cNvPr>
          <p:cNvSpPr/>
          <p:nvPr/>
        </p:nvSpPr>
        <p:spPr>
          <a:xfrm>
            <a:off x="805123" y="125027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7AB05003-E418-40C2-8F2A-F55F60466525}"/>
              </a:ext>
            </a:extLst>
          </p:cNvPr>
          <p:cNvSpPr/>
          <p:nvPr/>
        </p:nvSpPr>
        <p:spPr>
          <a:xfrm>
            <a:off x="1262914" y="122364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5685C52-D5DE-410C-A289-4192616CC058}"/>
              </a:ext>
            </a:extLst>
          </p:cNvPr>
          <p:cNvSpPr/>
          <p:nvPr/>
        </p:nvSpPr>
        <p:spPr>
          <a:xfrm>
            <a:off x="805123" y="166012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4EDA6DF9-D90A-4BBC-91EA-33718CFA42A5}"/>
              </a:ext>
            </a:extLst>
          </p:cNvPr>
          <p:cNvSpPr/>
          <p:nvPr/>
        </p:nvSpPr>
        <p:spPr>
          <a:xfrm>
            <a:off x="1262914" y="163349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B3C4987E-433D-4878-827A-55F743702AAE}"/>
              </a:ext>
            </a:extLst>
          </p:cNvPr>
          <p:cNvSpPr/>
          <p:nvPr/>
        </p:nvSpPr>
        <p:spPr>
          <a:xfrm>
            <a:off x="782670" y="206997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1A79C6C1-7869-438C-831E-95B8AFA712E4}"/>
              </a:ext>
            </a:extLst>
          </p:cNvPr>
          <p:cNvSpPr/>
          <p:nvPr/>
        </p:nvSpPr>
        <p:spPr>
          <a:xfrm>
            <a:off x="1240461" y="204334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826A7942-F506-421B-810F-400B0C7B8FCC}"/>
              </a:ext>
            </a:extLst>
          </p:cNvPr>
          <p:cNvSpPr/>
          <p:nvPr/>
        </p:nvSpPr>
        <p:spPr>
          <a:xfrm>
            <a:off x="782670" y="247983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290BBC09-7E87-4796-BE68-19B9EA471A5F}"/>
              </a:ext>
            </a:extLst>
          </p:cNvPr>
          <p:cNvSpPr/>
          <p:nvPr/>
        </p:nvSpPr>
        <p:spPr>
          <a:xfrm>
            <a:off x="1240461" y="245319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C34244EA-1BF4-4102-976C-6323FC7C1243}"/>
              </a:ext>
            </a:extLst>
          </p:cNvPr>
          <p:cNvSpPr/>
          <p:nvPr/>
        </p:nvSpPr>
        <p:spPr>
          <a:xfrm>
            <a:off x="762566" y="289486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BB10538-BC9F-483F-A6B4-E3E15858511B}"/>
              </a:ext>
            </a:extLst>
          </p:cNvPr>
          <p:cNvSpPr/>
          <p:nvPr/>
        </p:nvSpPr>
        <p:spPr>
          <a:xfrm>
            <a:off x="1220357" y="286822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B3C19011-5B20-4C9E-ABF3-256AE9AEC0FC}"/>
              </a:ext>
            </a:extLst>
          </p:cNvPr>
          <p:cNvSpPr/>
          <p:nvPr/>
        </p:nvSpPr>
        <p:spPr>
          <a:xfrm>
            <a:off x="772047" y="330471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5BB0A06-ED21-49B6-AF28-12FE497CF748}"/>
              </a:ext>
            </a:extLst>
          </p:cNvPr>
          <p:cNvSpPr/>
          <p:nvPr/>
        </p:nvSpPr>
        <p:spPr>
          <a:xfrm>
            <a:off x="1229838" y="327807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621E113-07A9-4260-974A-A82ADA193EFE}"/>
              </a:ext>
            </a:extLst>
          </p:cNvPr>
          <p:cNvSpPr/>
          <p:nvPr/>
        </p:nvSpPr>
        <p:spPr>
          <a:xfrm>
            <a:off x="1759682" y="123991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55EC4F61-66CB-41FC-A6B6-4D63FB0B2B1F}"/>
              </a:ext>
            </a:extLst>
          </p:cNvPr>
          <p:cNvSpPr/>
          <p:nvPr/>
        </p:nvSpPr>
        <p:spPr>
          <a:xfrm>
            <a:off x="1760176" y="166012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6A7CEFA1-4B5E-49DD-BDB6-5190F4E3B948}"/>
              </a:ext>
            </a:extLst>
          </p:cNvPr>
          <p:cNvSpPr/>
          <p:nvPr/>
        </p:nvSpPr>
        <p:spPr>
          <a:xfrm>
            <a:off x="1737723" y="206997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71223528-44B6-442E-B3AA-24736E81E622}"/>
              </a:ext>
            </a:extLst>
          </p:cNvPr>
          <p:cNvSpPr/>
          <p:nvPr/>
        </p:nvSpPr>
        <p:spPr>
          <a:xfrm>
            <a:off x="1737723" y="247983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CEF71664-D73A-4E42-8820-17D43136530A}"/>
              </a:ext>
            </a:extLst>
          </p:cNvPr>
          <p:cNvSpPr/>
          <p:nvPr/>
        </p:nvSpPr>
        <p:spPr>
          <a:xfrm>
            <a:off x="1717619" y="289486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0CD3FB95-F53A-49F4-9364-75C829E9EB85}"/>
              </a:ext>
            </a:extLst>
          </p:cNvPr>
          <p:cNvSpPr/>
          <p:nvPr/>
        </p:nvSpPr>
        <p:spPr>
          <a:xfrm>
            <a:off x="1727100" y="330471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CFC0F09D-C0A5-4DF5-B793-BFF10F19E431}"/>
              </a:ext>
            </a:extLst>
          </p:cNvPr>
          <p:cNvSpPr/>
          <p:nvPr/>
        </p:nvSpPr>
        <p:spPr>
          <a:xfrm>
            <a:off x="799196" y="371974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811BAC6-612A-4176-873E-B559CF060DA0}"/>
              </a:ext>
            </a:extLst>
          </p:cNvPr>
          <p:cNvSpPr/>
          <p:nvPr/>
        </p:nvSpPr>
        <p:spPr>
          <a:xfrm>
            <a:off x="1256987" y="369311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AAC7D1D2-493D-491D-BCCF-FF118AF422C6}"/>
              </a:ext>
            </a:extLst>
          </p:cNvPr>
          <p:cNvSpPr/>
          <p:nvPr/>
        </p:nvSpPr>
        <p:spPr>
          <a:xfrm>
            <a:off x="799196" y="412959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A675819-9528-42AF-BEA7-9BEF11CA3CDD}"/>
              </a:ext>
            </a:extLst>
          </p:cNvPr>
          <p:cNvSpPr/>
          <p:nvPr/>
        </p:nvSpPr>
        <p:spPr>
          <a:xfrm>
            <a:off x="1256987" y="410296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3EA04673-555E-4E50-AB5C-F3DE3CD92198}"/>
              </a:ext>
            </a:extLst>
          </p:cNvPr>
          <p:cNvSpPr/>
          <p:nvPr/>
        </p:nvSpPr>
        <p:spPr>
          <a:xfrm>
            <a:off x="776743" y="453944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16833578-608C-4E21-9036-246E680BD65C}"/>
              </a:ext>
            </a:extLst>
          </p:cNvPr>
          <p:cNvSpPr/>
          <p:nvPr/>
        </p:nvSpPr>
        <p:spPr>
          <a:xfrm>
            <a:off x="1234534" y="45128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A69E9DE1-763A-4CBC-86C8-26DCEBE74978}"/>
              </a:ext>
            </a:extLst>
          </p:cNvPr>
          <p:cNvSpPr/>
          <p:nvPr/>
        </p:nvSpPr>
        <p:spPr>
          <a:xfrm>
            <a:off x="776743" y="494930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926EDC0F-6725-43BA-886E-D60427AC14F1}"/>
              </a:ext>
            </a:extLst>
          </p:cNvPr>
          <p:cNvSpPr/>
          <p:nvPr/>
        </p:nvSpPr>
        <p:spPr>
          <a:xfrm>
            <a:off x="1234534" y="492266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8178D029-3248-4F28-A2DD-8BF7462EDC8E}"/>
              </a:ext>
            </a:extLst>
          </p:cNvPr>
          <p:cNvSpPr/>
          <p:nvPr/>
        </p:nvSpPr>
        <p:spPr>
          <a:xfrm>
            <a:off x="756639" y="536433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0DBFC59B-FCB5-4988-A8C0-9B33A9959E0B}"/>
              </a:ext>
            </a:extLst>
          </p:cNvPr>
          <p:cNvSpPr/>
          <p:nvPr/>
        </p:nvSpPr>
        <p:spPr>
          <a:xfrm>
            <a:off x="1214430" y="533769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EF4113BD-E9C5-43A2-9F27-11877194973C}"/>
              </a:ext>
            </a:extLst>
          </p:cNvPr>
          <p:cNvSpPr/>
          <p:nvPr/>
        </p:nvSpPr>
        <p:spPr>
          <a:xfrm>
            <a:off x="766120" y="577418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9F90E343-2231-4AA2-91E3-49725DCEF378}"/>
              </a:ext>
            </a:extLst>
          </p:cNvPr>
          <p:cNvSpPr/>
          <p:nvPr/>
        </p:nvSpPr>
        <p:spPr>
          <a:xfrm>
            <a:off x="1223911" y="574754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03738291-241A-44D9-B950-3AC8AE1937B7}"/>
              </a:ext>
            </a:extLst>
          </p:cNvPr>
          <p:cNvSpPr/>
          <p:nvPr/>
        </p:nvSpPr>
        <p:spPr>
          <a:xfrm>
            <a:off x="1754249" y="371974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CD5AFA70-6CD2-447E-9240-9989D33B4B64}"/>
              </a:ext>
            </a:extLst>
          </p:cNvPr>
          <p:cNvSpPr/>
          <p:nvPr/>
        </p:nvSpPr>
        <p:spPr>
          <a:xfrm>
            <a:off x="1754249" y="412959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6788F8AC-3C7E-47FA-88EA-6E40B20E7245}"/>
              </a:ext>
            </a:extLst>
          </p:cNvPr>
          <p:cNvSpPr/>
          <p:nvPr/>
        </p:nvSpPr>
        <p:spPr>
          <a:xfrm>
            <a:off x="1731796" y="453944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BFF3FEFC-E40F-4683-A567-0AA3A4BA517E}"/>
              </a:ext>
            </a:extLst>
          </p:cNvPr>
          <p:cNvSpPr/>
          <p:nvPr/>
        </p:nvSpPr>
        <p:spPr>
          <a:xfrm>
            <a:off x="1731796" y="494930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4ED1C91-301F-43F5-9434-F28EB08C7192}"/>
              </a:ext>
            </a:extLst>
          </p:cNvPr>
          <p:cNvSpPr/>
          <p:nvPr/>
        </p:nvSpPr>
        <p:spPr>
          <a:xfrm>
            <a:off x="1711692" y="536433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5ED725CA-F8EE-44B5-993E-9D501845FAFC}"/>
              </a:ext>
            </a:extLst>
          </p:cNvPr>
          <p:cNvSpPr/>
          <p:nvPr/>
        </p:nvSpPr>
        <p:spPr>
          <a:xfrm>
            <a:off x="1721173" y="577418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C1DECD1E-048D-4BFE-B2BC-E032E5773CEC}"/>
              </a:ext>
            </a:extLst>
          </p:cNvPr>
          <p:cNvSpPr/>
          <p:nvPr/>
        </p:nvSpPr>
        <p:spPr>
          <a:xfrm>
            <a:off x="2272659" y="127246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356220B0-01F1-4297-9956-D37BBE90FE3A}"/>
              </a:ext>
            </a:extLst>
          </p:cNvPr>
          <p:cNvSpPr/>
          <p:nvPr/>
        </p:nvSpPr>
        <p:spPr>
          <a:xfrm>
            <a:off x="2338512" y="163349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A9A9D25B-4956-46DA-B91D-79042AA0A16F}"/>
              </a:ext>
            </a:extLst>
          </p:cNvPr>
          <p:cNvSpPr/>
          <p:nvPr/>
        </p:nvSpPr>
        <p:spPr>
          <a:xfrm>
            <a:off x="2316059" y="204334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0308E74F-B1FD-46F0-A3CA-20E1F5FB8898}"/>
              </a:ext>
            </a:extLst>
          </p:cNvPr>
          <p:cNvSpPr/>
          <p:nvPr/>
        </p:nvSpPr>
        <p:spPr>
          <a:xfrm>
            <a:off x="2316059" y="245319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417FEEAC-A98A-4B3F-B2A8-2E754AA06BA9}"/>
              </a:ext>
            </a:extLst>
          </p:cNvPr>
          <p:cNvSpPr/>
          <p:nvPr/>
        </p:nvSpPr>
        <p:spPr>
          <a:xfrm>
            <a:off x="2295955" y="286822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4F1A47A6-C974-4097-A30F-94CAF81013BF}"/>
              </a:ext>
            </a:extLst>
          </p:cNvPr>
          <p:cNvSpPr/>
          <p:nvPr/>
        </p:nvSpPr>
        <p:spPr>
          <a:xfrm>
            <a:off x="2305436" y="327807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16900083-1BA3-41E7-AC3E-379B5F6919B6}"/>
              </a:ext>
            </a:extLst>
          </p:cNvPr>
          <p:cNvSpPr/>
          <p:nvPr/>
        </p:nvSpPr>
        <p:spPr>
          <a:xfrm>
            <a:off x="2332585" y="369311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A8AE4491-DFA5-47FB-8D97-2CACE9C18B67}"/>
              </a:ext>
            </a:extLst>
          </p:cNvPr>
          <p:cNvSpPr/>
          <p:nvPr/>
        </p:nvSpPr>
        <p:spPr>
          <a:xfrm>
            <a:off x="2332585" y="410296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8E1832D-FE01-40C7-8BEA-E038167033F4}"/>
              </a:ext>
            </a:extLst>
          </p:cNvPr>
          <p:cNvSpPr/>
          <p:nvPr/>
        </p:nvSpPr>
        <p:spPr>
          <a:xfrm>
            <a:off x="2310132" y="45128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DAF707D9-1D42-44F8-978C-BDB0AEB7D8A3}"/>
              </a:ext>
            </a:extLst>
          </p:cNvPr>
          <p:cNvSpPr/>
          <p:nvPr/>
        </p:nvSpPr>
        <p:spPr>
          <a:xfrm>
            <a:off x="2310132" y="492266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94D32285-14F4-490E-932C-758BE1CD3315}"/>
              </a:ext>
            </a:extLst>
          </p:cNvPr>
          <p:cNvSpPr/>
          <p:nvPr/>
        </p:nvSpPr>
        <p:spPr>
          <a:xfrm>
            <a:off x="2290028" y="533769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15969D15-1834-432B-981C-A3C61A7F349F}"/>
              </a:ext>
            </a:extLst>
          </p:cNvPr>
          <p:cNvSpPr/>
          <p:nvPr/>
        </p:nvSpPr>
        <p:spPr>
          <a:xfrm>
            <a:off x="2299509" y="574754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E3241A42-5727-4C5A-BB31-C18A0453573B}"/>
              </a:ext>
            </a:extLst>
          </p:cNvPr>
          <p:cNvSpPr txBox="1"/>
          <p:nvPr/>
        </p:nvSpPr>
        <p:spPr>
          <a:xfrm>
            <a:off x="5918447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16969830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A34AD80-52CE-4872-9BCB-60E0A5E0F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171"/>
          <a:stretch/>
        </p:blipFill>
        <p:spPr>
          <a:xfrm>
            <a:off x="2814221" y="1438183"/>
            <a:ext cx="9010836" cy="4936236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2C483491-95EA-4E36-9AFB-294022752565}"/>
              </a:ext>
            </a:extLst>
          </p:cNvPr>
          <p:cNvSpPr/>
          <p:nvPr/>
        </p:nvSpPr>
        <p:spPr>
          <a:xfrm>
            <a:off x="707685" y="137456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4AF73269-A2FC-4865-B014-61D90A240A99}"/>
              </a:ext>
            </a:extLst>
          </p:cNvPr>
          <p:cNvSpPr/>
          <p:nvPr/>
        </p:nvSpPr>
        <p:spPr>
          <a:xfrm>
            <a:off x="1165476" y="134792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8427A3A2-010C-4F0A-B08B-89DEC00C96A0}"/>
              </a:ext>
            </a:extLst>
          </p:cNvPr>
          <p:cNvSpPr/>
          <p:nvPr/>
        </p:nvSpPr>
        <p:spPr>
          <a:xfrm>
            <a:off x="707685" y="178441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6C197ABA-942E-4027-A3B0-E9100109D654}"/>
              </a:ext>
            </a:extLst>
          </p:cNvPr>
          <p:cNvSpPr/>
          <p:nvPr/>
        </p:nvSpPr>
        <p:spPr>
          <a:xfrm>
            <a:off x="1165476" y="175777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5035C14C-3DD0-4854-8367-57BE22EB1771}"/>
              </a:ext>
            </a:extLst>
          </p:cNvPr>
          <p:cNvSpPr/>
          <p:nvPr/>
        </p:nvSpPr>
        <p:spPr>
          <a:xfrm>
            <a:off x="685232" y="219426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CB0513DA-BCCC-400F-AEA3-434ED65242F9}"/>
              </a:ext>
            </a:extLst>
          </p:cNvPr>
          <p:cNvSpPr/>
          <p:nvPr/>
        </p:nvSpPr>
        <p:spPr>
          <a:xfrm>
            <a:off x="1143023" y="216763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F4D57839-8738-43A7-85A7-836A9563E34B}"/>
              </a:ext>
            </a:extLst>
          </p:cNvPr>
          <p:cNvSpPr/>
          <p:nvPr/>
        </p:nvSpPr>
        <p:spPr>
          <a:xfrm>
            <a:off x="685232" y="260411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39C9FDC-783B-4FD6-9618-B237004A1340}"/>
              </a:ext>
            </a:extLst>
          </p:cNvPr>
          <p:cNvSpPr/>
          <p:nvPr/>
        </p:nvSpPr>
        <p:spPr>
          <a:xfrm>
            <a:off x="1143023" y="257748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651F5D87-606F-41DB-A8AD-B8C1977CEE5B}"/>
              </a:ext>
            </a:extLst>
          </p:cNvPr>
          <p:cNvSpPr/>
          <p:nvPr/>
        </p:nvSpPr>
        <p:spPr>
          <a:xfrm>
            <a:off x="665128" y="301914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9FDA31CF-0C61-43D6-AEF8-E668A1881267}"/>
              </a:ext>
            </a:extLst>
          </p:cNvPr>
          <p:cNvSpPr/>
          <p:nvPr/>
        </p:nvSpPr>
        <p:spPr>
          <a:xfrm>
            <a:off x="1122919" y="2992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CF24D2B2-4B04-4F45-80B5-276E93B9FB60}"/>
              </a:ext>
            </a:extLst>
          </p:cNvPr>
          <p:cNvSpPr/>
          <p:nvPr/>
        </p:nvSpPr>
        <p:spPr>
          <a:xfrm>
            <a:off x="674609" y="342900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3662346-D752-4A0C-8F8C-AC24F00A9543}"/>
              </a:ext>
            </a:extLst>
          </p:cNvPr>
          <p:cNvSpPr/>
          <p:nvPr/>
        </p:nvSpPr>
        <p:spPr>
          <a:xfrm>
            <a:off x="1132400" y="340236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91479B48-C3BC-41F7-AAFC-2975DC7AE9AE}"/>
              </a:ext>
            </a:extLst>
          </p:cNvPr>
          <p:cNvSpPr/>
          <p:nvPr/>
        </p:nvSpPr>
        <p:spPr>
          <a:xfrm>
            <a:off x="1662244" y="136420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3CB6480C-295B-43E0-B7CD-83E8702D471E}"/>
              </a:ext>
            </a:extLst>
          </p:cNvPr>
          <p:cNvSpPr/>
          <p:nvPr/>
        </p:nvSpPr>
        <p:spPr>
          <a:xfrm>
            <a:off x="1662738" y="178441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F342A35C-CB83-49BF-9D16-C6FBBA69A142}"/>
              </a:ext>
            </a:extLst>
          </p:cNvPr>
          <p:cNvSpPr/>
          <p:nvPr/>
        </p:nvSpPr>
        <p:spPr>
          <a:xfrm>
            <a:off x="1640285" y="219426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CDC3EDA-EED4-49F9-9340-EAA1CE98B14C}"/>
              </a:ext>
            </a:extLst>
          </p:cNvPr>
          <p:cNvSpPr/>
          <p:nvPr/>
        </p:nvSpPr>
        <p:spPr>
          <a:xfrm>
            <a:off x="1640285" y="260411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CD3A22ED-367B-448A-917C-852B34112369}"/>
              </a:ext>
            </a:extLst>
          </p:cNvPr>
          <p:cNvSpPr/>
          <p:nvPr/>
        </p:nvSpPr>
        <p:spPr>
          <a:xfrm>
            <a:off x="1620181" y="301914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EC970530-F69C-4C7B-9B2B-AB3C286D3BED}"/>
              </a:ext>
            </a:extLst>
          </p:cNvPr>
          <p:cNvSpPr/>
          <p:nvPr/>
        </p:nvSpPr>
        <p:spPr>
          <a:xfrm>
            <a:off x="1629662" y="342900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C9D1AC51-AD0E-46C0-AAE1-A96D91CA5663}"/>
              </a:ext>
            </a:extLst>
          </p:cNvPr>
          <p:cNvSpPr/>
          <p:nvPr/>
        </p:nvSpPr>
        <p:spPr>
          <a:xfrm>
            <a:off x="701758" y="384403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7DC108AF-6404-4E2C-9845-832A4646928F}"/>
              </a:ext>
            </a:extLst>
          </p:cNvPr>
          <p:cNvSpPr/>
          <p:nvPr/>
        </p:nvSpPr>
        <p:spPr>
          <a:xfrm>
            <a:off x="1159549" y="381739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4DBA4AA0-F379-44FF-9087-BCE0BE226BE2}"/>
              </a:ext>
            </a:extLst>
          </p:cNvPr>
          <p:cNvSpPr/>
          <p:nvPr/>
        </p:nvSpPr>
        <p:spPr>
          <a:xfrm>
            <a:off x="701758" y="425388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83F3B60C-BC11-4C13-9030-C0A0E8860343}"/>
              </a:ext>
            </a:extLst>
          </p:cNvPr>
          <p:cNvSpPr/>
          <p:nvPr/>
        </p:nvSpPr>
        <p:spPr>
          <a:xfrm>
            <a:off x="1159549" y="422724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45259D01-E1FC-4EDA-AA21-F81FCF8113C2}"/>
              </a:ext>
            </a:extLst>
          </p:cNvPr>
          <p:cNvSpPr/>
          <p:nvPr/>
        </p:nvSpPr>
        <p:spPr>
          <a:xfrm>
            <a:off x="679305" y="466373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C41B50EF-3488-47D8-8A64-75A28169FCD3}"/>
              </a:ext>
            </a:extLst>
          </p:cNvPr>
          <p:cNvSpPr/>
          <p:nvPr/>
        </p:nvSpPr>
        <p:spPr>
          <a:xfrm>
            <a:off x="1137096" y="463710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4B8719D3-0D15-4B6A-9E84-103779C832E6}"/>
              </a:ext>
            </a:extLst>
          </p:cNvPr>
          <p:cNvSpPr/>
          <p:nvPr/>
        </p:nvSpPr>
        <p:spPr>
          <a:xfrm>
            <a:off x="679305" y="507358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B1C02160-F9E7-45B6-B803-8D0C96AB0864}"/>
              </a:ext>
            </a:extLst>
          </p:cNvPr>
          <p:cNvSpPr/>
          <p:nvPr/>
        </p:nvSpPr>
        <p:spPr>
          <a:xfrm>
            <a:off x="1137096" y="504695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D4AC91F0-AF88-4F32-98BA-401A8925DD22}"/>
              </a:ext>
            </a:extLst>
          </p:cNvPr>
          <p:cNvSpPr/>
          <p:nvPr/>
        </p:nvSpPr>
        <p:spPr>
          <a:xfrm>
            <a:off x="659201" y="548861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C7C8E03F-9B66-4990-B919-2280D0C06057}"/>
              </a:ext>
            </a:extLst>
          </p:cNvPr>
          <p:cNvSpPr/>
          <p:nvPr/>
        </p:nvSpPr>
        <p:spPr>
          <a:xfrm>
            <a:off x="1116992" y="546198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13F35722-CDE3-4CCA-8368-B1E93C5CA1A7}"/>
              </a:ext>
            </a:extLst>
          </p:cNvPr>
          <p:cNvSpPr/>
          <p:nvPr/>
        </p:nvSpPr>
        <p:spPr>
          <a:xfrm>
            <a:off x="668682" y="589847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7E5998B6-9C31-4984-B0A6-BAF09C072051}"/>
              </a:ext>
            </a:extLst>
          </p:cNvPr>
          <p:cNvSpPr/>
          <p:nvPr/>
        </p:nvSpPr>
        <p:spPr>
          <a:xfrm>
            <a:off x="1126473" y="587183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76BFC5B8-1B42-4834-8F88-D0E793E6B15D}"/>
              </a:ext>
            </a:extLst>
          </p:cNvPr>
          <p:cNvSpPr/>
          <p:nvPr/>
        </p:nvSpPr>
        <p:spPr>
          <a:xfrm>
            <a:off x="1656811" y="384403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6025263B-5DC9-40CE-96A5-1C2B1E916E07}"/>
              </a:ext>
            </a:extLst>
          </p:cNvPr>
          <p:cNvSpPr/>
          <p:nvPr/>
        </p:nvSpPr>
        <p:spPr>
          <a:xfrm>
            <a:off x="1656811" y="425388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C982E79B-D267-4C8D-BCFF-86A2DE7B23CB}"/>
              </a:ext>
            </a:extLst>
          </p:cNvPr>
          <p:cNvSpPr/>
          <p:nvPr/>
        </p:nvSpPr>
        <p:spPr>
          <a:xfrm>
            <a:off x="1634358" y="466373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0649F37A-CDD8-4FAA-86B3-D464A4E31615}"/>
              </a:ext>
            </a:extLst>
          </p:cNvPr>
          <p:cNvSpPr/>
          <p:nvPr/>
        </p:nvSpPr>
        <p:spPr>
          <a:xfrm>
            <a:off x="1634358" y="507358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828A88FC-E57F-4E72-85F0-206FA1B24EBB}"/>
              </a:ext>
            </a:extLst>
          </p:cNvPr>
          <p:cNvSpPr/>
          <p:nvPr/>
        </p:nvSpPr>
        <p:spPr>
          <a:xfrm>
            <a:off x="1614254" y="548861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312F8897-5D01-4E73-900D-CF5E95111AFC}"/>
              </a:ext>
            </a:extLst>
          </p:cNvPr>
          <p:cNvSpPr/>
          <p:nvPr/>
        </p:nvSpPr>
        <p:spPr>
          <a:xfrm>
            <a:off x="1623735" y="589847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A7D1F383-E3E0-4F2A-94E5-7950A709ACE7}"/>
              </a:ext>
            </a:extLst>
          </p:cNvPr>
          <p:cNvSpPr/>
          <p:nvPr/>
        </p:nvSpPr>
        <p:spPr>
          <a:xfrm>
            <a:off x="2175221" y="139675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37ABA2A0-4741-416B-8FD2-2A39CBBD909F}"/>
              </a:ext>
            </a:extLst>
          </p:cNvPr>
          <p:cNvSpPr/>
          <p:nvPr/>
        </p:nvSpPr>
        <p:spPr>
          <a:xfrm>
            <a:off x="2241074" y="175777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CB107677-E4F5-4F71-9AED-FB6DF1814B1E}"/>
              </a:ext>
            </a:extLst>
          </p:cNvPr>
          <p:cNvSpPr/>
          <p:nvPr/>
        </p:nvSpPr>
        <p:spPr>
          <a:xfrm>
            <a:off x="2218621" y="216763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A6A80477-1862-4110-AC16-E0BB39D0598F}"/>
              </a:ext>
            </a:extLst>
          </p:cNvPr>
          <p:cNvSpPr/>
          <p:nvPr/>
        </p:nvSpPr>
        <p:spPr>
          <a:xfrm>
            <a:off x="2218621" y="257748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B14CB73E-B423-4B78-B17C-BC1299CE8264}"/>
              </a:ext>
            </a:extLst>
          </p:cNvPr>
          <p:cNvSpPr/>
          <p:nvPr/>
        </p:nvSpPr>
        <p:spPr>
          <a:xfrm>
            <a:off x="2198517" y="2992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C2E7A0CB-B590-4F0E-A49A-62BB9C612D17}"/>
              </a:ext>
            </a:extLst>
          </p:cNvPr>
          <p:cNvSpPr/>
          <p:nvPr/>
        </p:nvSpPr>
        <p:spPr>
          <a:xfrm>
            <a:off x="2207998" y="340236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B6FD6BA3-D6A6-4692-92F1-1EA830F93006}"/>
              </a:ext>
            </a:extLst>
          </p:cNvPr>
          <p:cNvSpPr/>
          <p:nvPr/>
        </p:nvSpPr>
        <p:spPr>
          <a:xfrm>
            <a:off x="2235147" y="381739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0DF1C42B-D14C-4641-815F-FD1887BAF860}"/>
              </a:ext>
            </a:extLst>
          </p:cNvPr>
          <p:cNvSpPr/>
          <p:nvPr/>
        </p:nvSpPr>
        <p:spPr>
          <a:xfrm>
            <a:off x="2235147" y="422724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99C33716-1E0D-41BF-B84D-D37E3E0DA339}"/>
              </a:ext>
            </a:extLst>
          </p:cNvPr>
          <p:cNvSpPr/>
          <p:nvPr/>
        </p:nvSpPr>
        <p:spPr>
          <a:xfrm>
            <a:off x="2212694" y="463710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D93914FE-6539-4AF6-B0C4-C9DA626E891C}"/>
              </a:ext>
            </a:extLst>
          </p:cNvPr>
          <p:cNvSpPr/>
          <p:nvPr/>
        </p:nvSpPr>
        <p:spPr>
          <a:xfrm>
            <a:off x="2212694" y="504695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FBA6707F-A539-4278-B3B5-E9BC7BF674E9}"/>
              </a:ext>
            </a:extLst>
          </p:cNvPr>
          <p:cNvSpPr/>
          <p:nvPr/>
        </p:nvSpPr>
        <p:spPr>
          <a:xfrm>
            <a:off x="2192590" y="546198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03DD87C9-5669-4136-8949-C210CC9190B2}"/>
              </a:ext>
            </a:extLst>
          </p:cNvPr>
          <p:cNvSpPr/>
          <p:nvPr/>
        </p:nvSpPr>
        <p:spPr>
          <a:xfrm>
            <a:off x="2202071" y="587183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52CA9CC5-86AA-4588-94BF-BDB299D9D908}"/>
              </a:ext>
            </a:extLst>
          </p:cNvPr>
          <p:cNvSpPr txBox="1"/>
          <p:nvPr/>
        </p:nvSpPr>
        <p:spPr>
          <a:xfrm>
            <a:off x="5918447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1949851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97F3708-7CC8-46F2-B3C6-91B474C9DB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550"/>
          <a:stretch/>
        </p:blipFill>
        <p:spPr>
          <a:xfrm>
            <a:off x="2519538" y="1381585"/>
            <a:ext cx="9204782" cy="4955959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163EA654-4D18-414E-AAF0-664837F257C6}"/>
              </a:ext>
            </a:extLst>
          </p:cNvPr>
          <p:cNvSpPr/>
          <p:nvPr/>
        </p:nvSpPr>
        <p:spPr>
          <a:xfrm>
            <a:off x="157270" y="111488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57127953-21E5-46E5-855C-182A53EE4A0A}"/>
              </a:ext>
            </a:extLst>
          </p:cNvPr>
          <p:cNvSpPr/>
          <p:nvPr/>
        </p:nvSpPr>
        <p:spPr>
          <a:xfrm>
            <a:off x="615061" y="108825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256D2E00-AFFA-43AA-A460-CB3AFEFDA1FA}"/>
              </a:ext>
            </a:extLst>
          </p:cNvPr>
          <p:cNvSpPr/>
          <p:nvPr/>
        </p:nvSpPr>
        <p:spPr>
          <a:xfrm>
            <a:off x="157270" y="152473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4DD584A6-D9A7-4E88-8B7B-28D3739D5CB9}"/>
              </a:ext>
            </a:extLst>
          </p:cNvPr>
          <p:cNvSpPr/>
          <p:nvPr/>
        </p:nvSpPr>
        <p:spPr>
          <a:xfrm>
            <a:off x="615061" y="149810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05C99AC7-839E-4BBA-9D46-F64CEF09863D}"/>
              </a:ext>
            </a:extLst>
          </p:cNvPr>
          <p:cNvSpPr/>
          <p:nvPr/>
        </p:nvSpPr>
        <p:spPr>
          <a:xfrm>
            <a:off x="134817" y="193459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DEC8A8E6-AFAC-4925-93A9-394D2E6B7409}"/>
              </a:ext>
            </a:extLst>
          </p:cNvPr>
          <p:cNvSpPr/>
          <p:nvPr/>
        </p:nvSpPr>
        <p:spPr>
          <a:xfrm>
            <a:off x="592608" y="19079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76575F75-B129-4721-AA41-C59F4AF0C698}"/>
              </a:ext>
            </a:extLst>
          </p:cNvPr>
          <p:cNvSpPr/>
          <p:nvPr/>
        </p:nvSpPr>
        <p:spPr>
          <a:xfrm>
            <a:off x="134817" y="234444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7B7E470-2DDE-4F34-8D02-12DB580F275B}"/>
              </a:ext>
            </a:extLst>
          </p:cNvPr>
          <p:cNvSpPr/>
          <p:nvPr/>
        </p:nvSpPr>
        <p:spPr>
          <a:xfrm>
            <a:off x="592608" y="23178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81E9C07-8AB4-474F-AF96-7FECE805D765}"/>
              </a:ext>
            </a:extLst>
          </p:cNvPr>
          <p:cNvSpPr/>
          <p:nvPr/>
        </p:nvSpPr>
        <p:spPr>
          <a:xfrm>
            <a:off x="114713" y="275947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E3C9AEF-D928-4DA3-BCA6-67AB607E689E}"/>
              </a:ext>
            </a:extLst>
          </p:cNvPr>
          <p:cNvSpPr/>
          <p:nvPr/>
        </p:nvSpPr>
        <p:spPr>
          <a:xfrm>
            <a:off x="572504" y="273284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E57B4678-4EF6-4BB1-B58D-54D22001A76B}"/>
              </a:ext>
            </a:extLst>
          </p:cNvPr>
          <p:cNvSpPr/>
          <p:nvPr/>
        </p:nvSpPr>
        <p:spPr>
          <a:xfrm>
            <a:off x="124194" y="316932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518A1AE5-8F73-4322-BBAF-DEC25D324147}"/>
              </a:ext>
            </a:extLst>
          </p:cNvPr>
          <p:cNvSpPr/>
          <p:nvPr/>
        </p:nvSpPr>
        <p:spPr>
          <a:xfrm>
            <a:off x="581985" y="314269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3F7DF387-B367-4E9E-A4BB-1023EAAA5BA0}"/>
              </a:ext>
            </a:extLst>
          </p:cNvPr>
          <p:cNvSpPr/>
          <p:nvPr/>
        </p:nvSpPr>
        <p:spPr>
          <a:xfrm>
            <a:off x="1111829" y="11045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55BE297B-88E5-453C-B787-4AB848963CEC}"/>
              </a:ext>
            </a:extLst>
          </p:cNvPr>
          <p:cNvSpPr/>
          <p:nvPr/>
        </p:nvSpPr>
        <p:spPr>
          <a:xfrm>
            <a:off x="1112323" y="152473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31B4B4D1-7CA3-41AE-BEB6-3BA86B39C081}"/>
              </a:ext>
            </a:extLst>
          </p:cNvPr>
          <p:cNvSpPr/>
          <p:nvPr/>
        </p:nvSpPr>
        <p:spPr>
          <a:xfrm>
            <a:off x="1089870" y="193459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89AF168B-FB75-4ED5-8A18-176704B3FA6F}"/>
              </a:ext>
            </a:extLst>
          </p:cNvPr>
          <p:cNvSpPr/>
          <p:nvPr/>
        </p:nvSpPr>
        <p:spPr>
          <a:xfrm>
            <a:off x="1089870" y="234444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5B9DA69D-C1BC-4793-BE80-BFA0DBD7A8ED}"/>
              </a:ext>
            </a:extLst>
          </p:cNvPr>
          <p:cNvSpPr/>
          <p:nvPr/>
        </p:nvSpPr>
        <p:spPr>
          <a:xfrm>
            <a:off x="1069766" y="275947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74C6BFEF-B692-4D0B-BF00-C0FD5E659B58}"/>
              </a:ext>
            </a:extLst>
          </p:cNvPr>
          <p:cNvSpPr/>
          <p:nvPr/>
        </p:nvSpPr>
        <p:spPr>
          <a:xfrm>
            <a:off x="1079247" y="316932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AA4514D8-6D27-420A-83AD-C98BDD901F47}"/>
              </a:ext>
            </a:extLst>
          </p:cNvPr>
          <p:cNvSpPr/>
          <p:nvPr/>
        </p:nvSpPr>
        <p:spPr>
          <a:xfrm>
            <a:off x="151343" y="35843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8FB4E84C-2F16-4CF0-B013-7913775CBB62}"/>
              </a:ext>
            </a:extLst>
          </p:cNvPr>
          <p:cNvSpPr/>
          <p:nvPr/>
        </p:nvSpPr>
        <p:spPr>
          <a:xfrm>
            <a:off x="609134" y="355772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577D5744-D8AC-41EA-81CE-A90769CD1F8F}"/>
              </a:ext>
            </a:extLst>
          </p:cNvPr>
          <p:cNvSpPr/>
          <p:nvPr/>
        </p:nvSpPr>
        <p:spPr>
          <a:xfrm>
            <a:off x="151343" y="39942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889AE1AA-4F5D-4512-8805-537DAE8D6CF1}"/>
              </a:ext>
            </a:extLst>
          </p:cNvPr>
          <p:cNvSpPr/>
          <p:nvPr/>
        </p:nvSpPr>
        <p:spPr>
          <a:xfrm>
            <a:off x="609134" y="396757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A8E7D380-B885-467D-9FA9-84B3AE4B6CC8}"/>
              </a:ext>
            </a:extLst>
          </p:cNvPr>
          <p:cNvSpPr/>
          <p:nvPr/>
        </p:nvSpPr>
        <p:spPr>
          <a:xfrm>
            <a:off x="128890" y="440406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BFC36C2F-A37C-4AC9-B100-ED67288E8778}"/>
              </a:ext>
            </a:extLst>
          </p:cNvPr>
          <p:cNvSpPr/>
          <p:nvPr/>
        </p:nvSpPr>
        <p:spPr>
          <a:xfrm>
            <a:off x="586681" y="437742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C06BCD10-2192-435C-BDEF-2E489E5FB0F3}"/>
              </a:ext>
            </a:extLst>
          </p:cNvPr>
          <p:cNvSpPr/>
          <p:nvPr/>
        </p:nvSpPr>
        <p:spPr>
          <a:xfrm>
            <a:off x="128890" y="481391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7C28B177-766E-4B49-A761-7E6A9FC5B88A}"/>
              </a:ext>
            </a:extLst>
          </p:cNvPr>
          <p:cNvSpPr/>
          <p:nvPr/>
        </p:nvSpPr>
        <p:spPr>
          <a:xfrm>
            <a:off x="586681" y="478727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C40AA001-6DA3-448F-8C2E-5266C2D3414C}"/>
              </a:ext>
            </a:extLst>
          </p:cNvPr>
          <p:cNvSpPr/>
          <p:nvPr/>
        </p:nvSpPr>
        <p:spPr>
          <a:xfrm>
            <a:off x="108786" y="522894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497ED55B-2AE8-4832-8A98-8B6B0548419B}"/>
              </a:ext>
            </a:extLst>
          </p:cNvPr>
          <p:cNvSpPr/>
          <p:nvPr/>
        </p:nvSpPr>
        <p:spPr>
          <a:xfrm>
            <a:off x="566577" y="520231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8489A56D-90C9-4FE1-A608-010E05F63C6F}"/>
              </a:ext>
            </a:extLst>
          </p:cNvPr>
          <p:cNvSpPr/>
          <p:nvPr/>
        </p:nvSpPr>
        <p:spPr>
          <a:xfrm>
            <a:off x="118267" y="563879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0CEC6C96-69B8-4D52-81ED-1F4FF1FE97FC}"/>
              </a:ext>
            </a:extLst>
          </p:cNvPr>
          <p:cNvSpPr/>
          <p:nvPr/>
        </p:nvSpPr>
        <p:spPr>
          <a:xfrm>
            <a:off x="576058" y="561216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46769C28-38AB-4AAD-A1F5-75B1DE4F5F31}"/>
              </a:ext>
            </a:extLst>
          </p:cNvPr>
          <p:cNvSpPr/>
          <p:nvPr/>
        </p:nvSpPr>
        <p:spPr>
          <a:xfrm>
            <a:off x="1106396" y="35843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C3F9C85F-2EA4-4AC7-96F1-657F708A56AC}"/>
              </a:ext>
            </a:extLst>
          </p:cNvPr>
          <p:cNvSpPr/>
          <p:nvPr/>
        </p:nvSpPr>
        <p:spPr>
          <a:xfrm>
            <a:off x="1106396" y="39942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CFD88471-89BC-4528-9E6A-BCF6CDFDF97D}"/>
              </a:ext>
            </a:extLst>
          </p:cNvPr>
          <p:cNvSpPr/>
          <p:nvPr/>
        </p:nvSpPr>
        <p:spPr>
          <a:xfrm>
            <a:off x="1083943" y="440406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B4E445FD-3996-442E-A4DF-3CA8DF0F9D50}"/>
              </a:ext>
            </a:extLst>
          </p:cNvPr>
          <p:cNvSpPr/>
          <p:nvPr/>
        </p:nvSpPr>
        <p:spPr>
          <a:xfrm>
            <a:off x="1083943" y="481391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93CEDB26-DB2A-458D-9FF8-F480FC9EFDF6}"/>
              </a:ext>
            </a:extLst>
          </p:cNvPr>
          <p:cNvSpPr/>
          <p:nvPr/>
        </p:nvSpPr>
        <p:spPr>
          <a:xfrm>
            <a:off x="1063839" y="522894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8BDA1074-D42B-4067-A66B-648CEDB8F02F}"/>
              </a:ext>
            </a:extLst>
          </p:cNvPr>
          <p:cNvSpPr/>
          <p:nvPr/>
        </p:nvSpPr>
        <p:spPr>
          <a:xfrm>
            <a:off x="1073320" y="563879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8F557251-1E05-4B83-A4D0-414ABA34DFBB}"/>
              </a:ext>
            </a:extLst>
          </p:cNvPr>
          <p:cNvSpPr/>
          <p:nvPr/>
        </p:nvSpPr>
        <p:spPr>
          <a:xfrm>
            <a:off x="1624806" y="113707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B0FAFADB-C8B1-4298-897D-09834A646BA5}"/>
              </a:ext>
            </a:extLst>
          </p:cNvPr>
          <p:cNvSpPr/>
          <p:nvPr/>
        </p:nvSpPr>
        <p:spPr>
          <a:xfrm>
            <a:off x="3051743" y="230383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E697B2D9-3FA3-4A41-937D-7C47C47C124E}"/>
              </a:ext>
            </a:extLst>
          </p:cNvPr>
          <p:cNvSpPr/>
          <p:nvPr/>
        </p:nvSpPr>
        <p:spPr>
          <a:xfrm>
            <a:off x="1668206" y="19079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2118B018-D2BF-4AB9-8F53-A09D9FDA5142}"/>
              </a:ext>
            </a:extLst>
          </p:cNvPr>
          <p:cNvSpPr/>
          <p:nvPr/>
        </p:nvSpPr>
        <p:spPr>
          <a:xfrm>
            <a:off x="1668206" y="23178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50123438-FA64-44A4-9BA5-26C952B9AD27}"/>
              </a:ext>
            </a:extLst>
          </p:cNvPr>
          <p:cNvSpPr/>
          <p:nvPr/>
        </p:nvSpPr>
        <p:spPr>
          <a:xfrm>
            <a:off x="1648102" y="273284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E0C565D5-C20D-411D-826E-B3683ED6652B}"/>
              </a:ext>
            </a:extLst>
          </p:cNvPr>
          <p:cNvSpPr/>
          <p:nvPr/>
        </p:nvSpPr>
        <p:spPr>
          <a:xfrm>
            <a:off x="1657583" y="314269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2D4C93FE-1109-4DB5-AA62-83AAF703F7B5}"/>
              </a:ext>
            </a:extLst>
          </p:cNvPr>
          <p:cNvSpPr/>
          <p:nvPr/>
        </p:nvSpPr>
        <p:spPr>
          <a:xfrm>
            <a:off x="1684732" y="355772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0B80C826-E71E-46D6-AF28-765DD7F4DCD9}"/>
              </a:ext>
            </a:extLst>
          </p:cNvPr>
          <p:cNvSpPr/>
          <p:nvPr/>
        </p:nvSpPr>
        <p:spPr>
          <a:xfrm>
            <a:off x="1684732" y="396757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14002BA1-BFE1-421E-8C1B-049EE2D98A15}"/>
              </a:ext>
            </a:extLst>
          </p:cNvPr>
          <p:cNvSpPr/>
          <p:nvPr/>
        </p:nvSpPr>
        <p:spPr>
          <a:xfrm>
            <a:off x="1662279" y="437742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522068A4-E011-46AA-AFEF-0954021E49AC}"/>
              </a:ext>
            </a:extLst>
          </p:cNvPr>
          <p:cNvSpPr/>
          <p:nvPr/>
        </p:nvSpPr>
        <p:spPr>
          <a:xfrm>
            <a:off x="1662279" y="478727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4C24B024-33E5-40CC-9675-EDCD71AF56D1}"/>
              </a:ext>
            </a:extLst>
          </p:cNvPr>
          <p:cNvSpPr/>
          <p:nvPr/>
        </p:nvSpPr>
        <p:spPr>
          <a:xfrm>
            <a:off x="1642175" y="520231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A7DA8DCC-8F0F-4DFC-8D30-CED7C038EB9C}"/>
              </a:ext>
            </a:extLst>
          </p:cNvPr>
          <p:cNvSpPr/>
          <p:nvPr/>
        </p:nvSpPr>
        <p:spPr>
          <a:xfrm>
            <a:off x="1651656" y="561216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F92840C0-C19E-4751-ADA1-B1E0E67BC7B0}"/>
              </a:ext>
            </a:extLst>
          </p:cNvPr>
          <p:cNvSpPr txBox="1"/>
          <p:nvPr/>
        </p:nvSpPr>
        <p:spPr>
          <a:xfrm>
            <a:off x="5918447" y="0"/>
            <a:ext cx="1032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5209501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9376769-D1C6-49B3-8BF5-E508C9E4D4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014"/>
          <a:stretch/>
        </p:blipFill>
        <p:spPr>
          <a:xfrm>
            <a:off x="2991774" y="1434067"/>
            <a:ext cx="8472179" cy="4556341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C2CDA5F9-A62F-461C-92CA-FF9E4E4D7965}"/>
              </a:ext>
            </a:extLst>
          </p:cNvPr>
          <p:cNvSpPr/>
          <p:nvPr/>
        </p:nvSpPr>
        <p:spPr>
          <a:xfrm>
            <a:off x="539009" y="129244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C005BA6C-B023-4ACB-B7AC-3CED951FB891}"/>
              </a:ext>
            </a:extLst>
          </p:cNvPr>
          <p:cNvSpPr/>
          <p:nvPr/>
        </p:nvSpPr>
        <p:spPr>
          <a:xfrm>
            <a:off x="996800" y="126580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0B3D4AA6-EADE-44AA-AB70-F8D17D9A802F}"/>
              </a:ext>
            </a:extLst>
          </p:cNvPr>
          <p:cNvSpPr/>
          <p:nvPr/>
        </p:nvSpPr>
        <p:spPr>
          <a:xfrm>
            <a:off x="539009" y="170229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4DB2CD87-3412-4D17-9422-6A96CFB86862}"/>
              </a:ext>
            </a:extLst>
          </p:cNvPr>
          <p:cNvSpPr/>
          <p:nvPr/>
        </p:nvSpPr>
        <p:spPr>
          <a:xfrm>
            <a:off x="996800" y="16756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712A9B6E-427C-49C1-98C9-75D7E85A0587}"/>
              </a:ext>
            </a:extLst>
          </p:cNvPr>
          <p:cNvSpPr/>
          <p:nvPr/>
        </p:nvSpPr>
        <p:spPr>
          <a:xfrm>
            <a:off x="516556" y="211214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11B4C79D-B3E5-461B-BED6-83375D78E799}"/>
              </a:ext>
            </a:extLst>
          </p:cNvPr>
          <p:cNvSpPr/>
          <p:nvPr/>
        </p:nvSpPr>
        <p:spPr>
          <a:xfrm>
            <a:off x="974347" y="20855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1F8C65DB-6CB6-480B-AE67-655A53FE65C4}"/>
              </a:ext>
            </a:extLst>
          </p:cNvPr>
          <p:cNvSpPr/>
          <p:nvPr/>
        </p:nvSpPr>
        <p:spPr>
          <a:xfrm>
            <a:off x="516556" y="252199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886944B6-EDDE-4B79-9E0E-7B3365B52FBE}"/>
              </a:ext>
            </a:extLst>
          </p:cNvPr>
          <p:cNvSpPr/>
          <p:nvPr/>
        </p:nvSpPr>
        <p:spPr>
          <a:xfrm>
            <a:off x="974347" y="249536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73BEEF5-D7AB-44B9-9A53-EA2B59151A31}"/>
              </a:ext>
            </a:extLst>
          </p:cNvPr>
          <p:cNvSpPr/>
          <p:nvPr/>
        </p:nvSpPr>
        <p:spPr>
          <a:xfrm>
            <a:off x="496452" y="29370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96435E6D-7B2F-46FA-B7FC-68935810189C}"/>
              </a:ext>
            </a:extLst>
          </p:cNvPr>
          <p:cNvSpPr/>
          <p:nvPr/>
        </p:nvSpPr>
        <p:spPr>
          <a:xfrm>
            <a:off x="954243" y="29103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5BCA2C33-4A6E-4C13-BDE2-72824E1FA8F9}"/>
              </a:ext>
            </a:extLst>
          </p:cNvPr>
          <p:cNvSpPr/>
          <p:nvPr/>
        </p:nvSpPr>
        <p:spPr>
          <a:xfrm>
            <a:off x="505933" y="334688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817DE5A9-F669-46D2-B98C-50CDE0BC1BFF}"/>
              </a:ext>
            </a:extLst>
          </p:cNvPr>
          <p:cNvSpPr/>
          <p:nvPr/>
        </p:nvSpPr>
        <p:spPr>
          <a:xfrm>
            <a:off x="963724" y="33202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2C72C209-2885-4471-B026-BC6050F25B13}"/>
              </a:ext>
            </a:extLst>
          </p:cNvPr>
          <p:cNvSpPr/>
          <p:nvPr/>
        </p:nvSpPr>
        <p:spPr>
          <a:xfrm>
            <a:off x="1493568" y="128208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E106E9A4-A783-4238-BC0A-A79AE3154CCF}"/>
              </a:ext>
            </a:extLst>
          </p:cNvPr>
          <p:cNvSpPr/>
          <p:nvPr/>
        </p:nvSpPr>
        <p:spPr>
          <a:xfrm>
            <a:off x="1494062" y="170229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8D787FBD-427F-422C-ABCC-153E22296C89}"/>
              </a:ext>
            </a:extLst>
          </p:cNvPr>
          <p:cNvSpPr/>
          <p:nvPr/>
        </p:nvSpPr>
        <p:spPr>
          <a:xfrm>
            <a:off x="1471609" y="211214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BFA017BC-9F7C-4991-ABB3-E81D3E9BA70E}"/>
              </a:ext>
            </a:extLst>
          </p:cNvPr>
          <p:cNvSpPr/>
          <p:nvPr/>
        </p:nvSpPr>
        <p:spPr>
          <a:xfrm>
            <a:off x="1471609" y="252199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7B39220-38F4-4B76-9AC4-5891AA2DC593}"/>
              </a:ext>
            </a:extLst>
          </p:cNvPr>
          <p:cNvSpPr/>
          <p:nvPr/>
        </p:nvSpPr>
        <p:spPr>
          <a:xfrm>
            <a:off x="1451505" y="29370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CE9C2C1C-6078-4C34-BC69-F1B806A38539}"/>
              </a:ext>
            </a:extLst>
          </p:cNvPr>
          <p:cNvSpPr/>
          <p:nvPr/>
        </p:nvSpPr>
        <p:spPr>
          <a:xfrm>
            <a:off x="1460986" y="334688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BA1863F3-2545-4FE7-88B1-192060FCF4AE}"/>
              </a:ext>
            </a:extLst>
          </p:cNvPr>
          <p:cNvSpPr/>
          <p:nvPr/>
        </p:nvSpPr>
        <p:spPr>
          <a:xfrm>
            <a:off x="533082" y="37619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A73E3F4E-F0A1-4A6F-A42F-564E0E30D530}"/>
              </a:ext>
            </a:extLst>
          </p:cNvPr>
          <p:cNvSpPr/>
          <p:nvPr/>
        </p:nvSpPr>
        <p:spPr>
          <a:xfrm>
            <a:off x="990873" y="37352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B4F0A50D-67E9-4015-96B6-3E682BA7FF09}"/>
              </a:ext>
            </a:extLst>
          </p:cNvPr>
          <p:cNvSpPr/>
          <p:nvPr/>
        </p:nvSpPr>
        <p:spPr>
          <a:xfrm>
            <a:off x="533082" y="417176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71968686-DD49-4019-B46A-16A09F576D0D}"/>
              </a:ext>
            </a:extLst>
          </p:cNvPr>
          <p:cNvSpPr/>
          <p:nvPr/>
        </p:nvSpPr>
        <p:spPr>
          <a:xfrm>
            <a:off x="990873" y="41451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D25524BF-EB23-4347-8010-52C6DA767E7D}"/>
              </a:ext>
            </a:extLst>
          </p:cNvPr>
          <p:cNvSpPr/>
          <p:nvPr/>
        </p:nvSpPr>
        <p:spPr>
          <a:xfrm>
            <a:off x="510629" y="458161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93B239CE-8D0C-4BCF-B7C1-0080E3BF8F50}"/>
              </a:ext>
            </a:extLst>
          </p:cNvPr>
          <p:cNvSpPr/>
          <p:nvPr/>
        </p:nvSpPr>
        <p:spPr>
          <a:xfrm>
            <a:off x="968420" y="45549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51B568B0-860F-4943-B1AA-9C8E2AEDC6C9}"/>
              </a:ext>
            </a:extLst>
          </p:cNvPr>
          <p:cNvSpPr/>
          <p:nvPr/>
        </p:nvSpPr>
        <p:spPr>
          <a:xfrm>
            <a:off x="510629" y="499146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CC8EB475-21D6-4135-BB01-97618B8AC447}"/>
              </a:ext>
            </a:extLst>
          </p:cNvPr>
          <p:cNvSpPr/>
          <p:nvPr/>
        </p:nvSpPr>
        <p:spPr>
          <a:xfrm>
            <a:off x="968420" y="496483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AD074121-3983-408C-9BF0-4724874AD51B}"/>
              </a:ext>
            </a:extLst>
          </p:cNvPr>
          <p:cNvSpPr/>
          <p:nvPr/>
        </p:nvSpPr>
        <p:spPr>
          <a:xfrm>
            <a:off x="490525" y="54064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13E73E56-885E-45A7-A962-B44A2ED4121D}"/>
              </a:ext>
            </a:extLst>
          </p:cNvPr>
          <p:cNvSpPr/>
          <p:nvPr/>
        </p:nvSpPr>
        <p:spPr>
          <a:xfrm>
            <a:off x="948316" y="53798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2FD56C1B-A183-4A34-A5A4-CD592BBB8303}"/>
              </a:ext>
            </a:extLst>
          </p:cNvPr>
          <p:cNvSpPr/>
          <p:nvPr/>
        </p:nvSpPr>
        <p:spPr>
          <a:xfrm>
            <a:off x="500006" y="581635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3E8BF324-9790-4596-8C6F-9E896CFDEC40}"/>
              </a:ext>
            </a:extLst>
          </p:cNvPr>
          <p:cNvSpPr/>
          <p:nvPr/>
        </p:nvSpPr>
        <p:spPr>
          <a:xfrm>
            <a:off x="957797" y="578971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DF7F3002-FCF0-4A18-902B-57B990FBD6B4}"/>
              </a:ext>
            </a:extLst>
          </p:cNvPr>
          <p:cNvSpPr/>
          <p:nvPr/>
        </p:nvSpPr>
        <p:spPr>
          <a:xfrm>
            <a:off x="1488135" y="37619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811D1506-9803-48FC-BCDD-FB6DEFB973DA}"/>
              </a:ext>
            </a:extLst>
          </p:cNvPr>
          <p:cNvSpPr/>
          <p:nvPr/>
        </p:nvSpPr>
        <p:spPr>
          <a:xfrm>
            <a:off x="1488135" y="417176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B78E3220-BD15-4255-AF8A-D78C3A27E39B}"/>
              </a:ext>
            </a:extLst>
          </p:cNvPr>
          <p:cNvSpPr/>
          <p:nvPr/>
        </p:nvSpPr>
        <p:spPr>
          <a:xfrm>
            <a:off x="1465682" y="458161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340E4A22-4EFE-410E-920E-D3B8EA5ED08E}"/>
              </a:ext>
            </a:extLst>
          </p:cNvPr>
          <p:cNvSpPr/>
          <p:nvPr/>
        </p:nvSpPr>
        <p:spPr>
          <a:xfrm>
            <a:off x="1465682" y="499146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A1A7B05E-DF04-4691-A1F9-C944AA618C41}"/>
              </a:ext>
            </a:extLst>
          </p:cNvPr>
          <p:cNvSpPr/>
          <p:nvPr/>
        </p:nvSpPr>
        <p:spPr>
          <a:xfrm>
            <a:off x="1445578" y="54064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CC4ABD20-98F8-4915-AB47-39DBD4BF5C1F}"/>
              </a:ext>
            </a:extLst>
          </p:cNvPr>
          <p:cNvSpPr/>
          <p:nvPr/>
        </p:nvSpPr>
        <p:spPr>
          <a:xfrm>
            <a:off x="1455059" y="581635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D0DB5495-F1CA-4639-AEE5-F2B709A524BA}"/>
              </a:ext>
            </a:extLst>
          </p:cNvPr>
          <p:cNvSpPr/>
          <p:nvPr/>
        </p:nvSpPr>
        <p:spPr>
          <a:xfrm>
            <a:off x="2006545" y="131463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F7401EE9-805D-4F3B-A844-C7E05A893C80}"/>
              </a:ext>
            </a:extLst>
          </p:cNvPr>
          <p:cNvSpPr/>
          <p:nvPr/>
        </p:nvSpPr>
        <p:spPr>
          <a:xfrm>
            <a:off x="2072398" y="16756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CBE0DC62-06EE-4AD0-B24A-E5E182E78B13}"/>
              </a:ext>
            </a:extLst>
          </p:cNvPr>
          <p:cNvSpPr/>
          <p:nvPr/>
        </p:nvSpPr>
        <p:spPr>
          <a:xfrm>
            <a:off x="2049945" y="20855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4035AA11-0106-4C6A-82CA-B689FBF78D4F}"/>
              </a:ext>
            </a:extLst>
          </p:cNvPr>
          <p:cNvSpPr/>
          <p:nvPr/>
        </p:nvSpPr>
        <p:spPr>
          <a:xfrm>
            <a:off x="2049945" y="249536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003CB90F-C246-4D7A-93C1-8A4243CCE137}"/>
              </a:ext>
            </a:extLst>
          </p:cNvPr>
          <p:cNvSpPr/>
          <p:nvPr/>
        </p:nvSpPr>
        <p:spPr>
          <a:xfrm>
            <a:off x="2029841" y="29103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71CFE492-F750-40F8-8F73-AAD6F8EF84E5}"/>
              </a:ext>
            </a:extLst>
          </p:cNvPr>
          <p:cNvSpPr/>
          <p:nvPr/>
        </p:nvSpPr>
        <p:spPr>
          <a:xfrm>
            <a:off x="2039322" y="33202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E143C175-3296-45D6-9899-179BCBCFA0C7}"/>
              </a:ext>
            </a:extLst>
          </p:cNvPr>
          <p:cNvSpPr/>
          <p:nvPr/>
        </p:nvSpPr>
        <p:spPr>
          <a:xfrm>
            <a:off x="2066471" y="37352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FC6567BC-52D5-40AB-9485-3DA1179B4C2B}"/>
              </a:ext>
            </a:extLst>
          </p:cNvPr>
          <p:cNvSpPr/>
          <p:nvPr/>
        </p:nvSpPr>
        <p:spPr>
          <a:xfrm>
            <a:off x="2066471" y="41451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3F2D7651-7271-476B-A71E-94AE005242EF}"/>
              </a:ext>
            </a:extLst>
          </p:cNvPr>
          <p:cNvSpPr/>
          <p:nvPr/>
        </p:nvSpPr>
        <p:spPr>
          <a:xfrm>
            <a:off x="2044018" y="45549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C9BEF063-76F4-4A7C-8481-7EA7CDF883A4}"/>
              </a:ext>
            </a:extLst>
          </p:cNvPr>
          <p:cNvSpPr/>
          <p:nvPr/>
        </p:nvSpPr>
        <p:spPr>
          <a:xfrm>
            <a:off x="2044018" y="496483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63515C4E-14F4-43F4-8706-CA1B4B512CE2}"/>
              </a:ext>
            </a:extLst>
          </p:cNvPr>
          <p:cNvSpPr/>
          <p:nvPr/>
        </p:nvSpPr>
        <p:spPr>
          <a:xfrm>
            <a:off x="2023914" y="53798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F4D2B680-6F92-4F6A-BD38-1FA77CA6CA7B}"/>
              </a:ext>
            </a:extLst>
          </p:cNvPr>
          <p:cNvSpPr/>
          <p:nvPr/>
        </p:nvSpPr>
        <p:spPr>
          <a:xfrm>
            <a:off x="2033395" y="578971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470E3824-568F-4D4C-BBB0-42E45FE6C4A8}"/>
              </a:ext>
            </a:extLst>
          </p:cNvPr>
          <p:cNvSpPr txBox="1"/>
          <p:nvPr/>
        </p:nvSpPr>
        <p:spPr>
          <a:xfrm>
            <a:off x="5918447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16208309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A4747C5-7450-43E0-B485-1C70750935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597" b="33829"/>
          <a:stretch/>
        </p:blipFill>
        <p:spPr>
          <a:xfrm>
            <a:off x="2753900" y="1509204"/>
            <a:ext cx="9062278" cy="4960581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16756A50-5C50-4E82-964C-530EEE619FE8}"/>
              </a:ext>
            </a:extLst>
          </p:cNvPr>
          <p:cNvSpPr/>
          <p:nvPr/>
        </p:nvSpPr>
        <p:spPr>
          <a:xfrm>
            <a:off x="663297" y="15358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1A106B1A-57AB-4A63-A0C3-971A14D8366C}"/>
              </a:ext>
            </a:extLst>
          </p:cNvPr>
          <p:cNvSpPr/>
          <p:nvPr/>
        </p:nvSpPr>
        <p:spPr>
          <a:xfrm>
            <a:off x="1121088" y="150920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A8C48D14-3453-4018-A654-22B577552EA6}"/>
              </a:ext>
            </a:extLst>
          </p:cNvPr>
          <p:cNvSpPr/>
          <p:nvPr/>
        </p:nvSpPr>
        <p:spPr>
          <a:xfrm>
            <a:off x="663297" y="19456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D1E9B232-1D75-44B1-B494-449E992C39E5}"/>
              </a:ext>
            </a:extLst>
          </p:cNvPr>
          <p:cNvSpPr/>
          <p:nvPr/>
        </p:nvSpPr>
        <p:spPr>
          <a:xfrm>
            <a:off x="1121088" y="191905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F3E1DF28-69E2-4A1E-9BC2-BC5CB798C6D2}"/>
              </a:ext>
            </a:extLst>
          </p:cNvPr>
          <p:cNvSpPr/>
          <p:nvPr/>
        </p:nvSpPr>
        <p:spPr>
          <a:xfrm>
            <a:off x="640844" y="23555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51B97B3E-376D-43F5-A648-56886E112971}"/>
              </a:ext>
            </a:extLst>
          </p:cNvPr>
          <p:cNvSpPr/>
          <p:nvPr/>
        </p:nvSpPr>
        <p:spPr>
          <a:xfrm>
            <a:off x="1098635" y="23289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03BC3253-5E59-44AB-BA1B-062C2A4C03B8}"/>
              </a:ext>
            </a:extLst>
          </p:cNvPr>
          <p:cNvSpPr/>
          <p:nvPr/>
        </p:nvSpPr>
        <p:spPr>
          <a:xfrm>
            <a:off x="640844" y="27653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501BAF99-A192-4838-88A5-1EEC46329B31}"/>
              </a:ext>
            </a:extLst>
          </p:cNvPr>
          <p:cNvSpPr/>
          <p:nvPr/>
        </p:nvSpPr>
        <p:spPr>
          <a:xfrm>
            <a:off x="1098635" y="27387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518C47EC-9D98-4262-96B8-2B7098795BA6}"/>
              </a:ext>
            </a:extLst>
          </p:cNvPr>
          <p:cNvSpPr/>
          <p:nvPr/>
        </p:nvSpPr>
        <p:spPr>
          <a:xfrm>
            <a:off x="620740" y="31804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C58F7485-6668-4ECC-A9E6-148CAA0F49A4}"/>
              </a:ext>
            </a:extLst>
          </p:cNvPr>
          <p:cNvSpPr/>
          <p:nvPr/>
        </p:nvSpPr>
        <p:spPr>
          <a:xfrm>
            <a:off x="1078531" y="315379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4772D9B2-7F47-41D4-86A9-9A35019CD2C0}"/>
              </a:ext>
            </a:extLst>
          </p:cNvPr>
          <p:cNvSpPr/>
          <p:nvPr/>
        </p:nvSpPr>
        <p:spPr>
          <a:xfrm>
            <a:off x="630221" y="35902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D7B1139-5FDF-48AB-95F5-8BAD4943F105}"/>
              </a:ext>
            </a:extLst>
          </p:cNvPr>
          <p:cNvSpPr/>
          <p:nvPr/>
        </p:nvSpPr>
        <p:spPr>
          <a:xfrm>
            <a:off x="1088012" y="356364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415F0C4D-E8AE-4CCE-91A8-A0CE5EC5C9E7}"/>
              </a:ext>
            </a:extLst>
          </p:cNvPr>
          <p:cNvSpPr/>
          <p:nvPr/>
        </p:nvSpPr>
        <p:spPr>
          <a:xfrm>
            <a:off x="1617856" y="152548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4FF9995A-B617-468A-BF37-B3119859DCFE}"/>
              </a:ext>
            </a:extLst>
          </p:cNvPr>
          <p:cNvSpPr/>
          <p:nvPr/>
        </p:nvSpPr>
        <p:spPr>
          <a:xfrm>
            <a:off x="1618350" y="19456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B9B920E0-E822-43AA-BC66-6F2FC56C85CA}"/>
              </a:ext>
            </a:extLst>
          </p:cNvPr>
          <p:cNvSpPr/>
          <p:nvPr/>
        </p:nvSpPr>
        <p:spPr>
          <a:xfrm>
            <a:off x="1595897" y="23555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55F10810-3C68-4185-95A9-066167173373}"/>
              </a:ext>
            </a:extLst>
          </p:cNvPr>
          <p:cNvSpPr/>
          <p:nvPr/>
        </p:nvSpPr>
        <p:spPr>
          <a:xfrm>
            <a:off x="1595897" y="27653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D99E0610-D0B1-41E5-8CD1-9F6F695DCDF0}"/>
              </a:ext>
            </a:extLst>
          </p:cNvPr>
          <p:cNvSpPr/>
          <p:nvPr/>
        </p:nvSpPr>
        <p:spPr>
          <a:xfrm>
            <a:off x="1575793" y="31804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B1FACC29-3852-4EB4-84A3-143343C8F98A}"/>
              </a:ext>
            </a:extLst>
          </p:cNvPr>
          <p:cNvSpPr/>
          <p:nvPr/>
        </p:nvSpPr>
        <p:spPr>
          <a:xfrm>
            <a:off x="1585274" y="35902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F31814AF-8887-450C-9634-0EFEA7F210E2}"/>
              </a:ext>
            </a:extLst>
          </p:cNvPr>
          <p:cNvSpPr/>
          <p:nvPr/>
        </p:nvSpPr>
        <p:spPr>
          <a:xfrm>
            <a:off x="657370" y="40053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9A1B7C1E-170D-41BB-AEF8-FD3DA6EEFFF9}"/>
              </a:ext>
            </a:extLst>
          </p:cNvPr>
          <p:cNvSpPr/>
          <p:nvPr/>
        </p:nvSpPr>
        <p:spPr>
          <a:xfrm>
            <a:off x="1115161" y="397867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E0C37EB4-2005-4BDB-8F0C-305E50CC77BC}"/>
              </a:ext>
            </a:extLst>
          </p:cNvPr>
          <p:cNvSpPr/>
          <p:nvPr/>
        </p:nvSpPr>
        <p:spPr>
          <a:xfrm>
            <a:off x="657370" y="44151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23268604-CD09-4EE4-A5C0-21299555D801}"/>
              </a:ext>
            </a:extLst>
          </p:cNvPr>
          <p:cNvSpPr/>
          <p:nvPr/>
        </p:nvSpPr>
        <p:spPr>
          <a:xfrm>
            <a:off x="1115161" y="438852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B3D7DCD1-732C-427F-92B6-E8CB388372DA}"/>
              </a:ext>
            </a:extLst>
          </p:cNvPr>
          <p:cNvSpPr/>
          <p:nvPr/>
        </p:nvSpPr>
        <p:spPr>
          <a:xfrm>
            <a:off x="634917" y="48250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0B848BB8-2669-46A3-8B8C-8FC162655F53}"/>
              </a:ext>
            </a:extLst>
          </p:cNvPr>
          <p:cNvSpPr/>
          <p:nvPr/>
        </p:nvSpPr>
        <p:spPr>
          <a:xfrm>
            <a:off x="1092708" y="479837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9CAFB1B2-3E7A-4872-9966-DBE75B83243C}"/>
              </a:ext>
            </a:extLst>
          </p:cNvPr>
          <p:cNvSpPr/>
          <p:nvPr/>
        </p:nvSpPr>
        <p:spPr>
          <a:xfrm>
            <a:off x="634917" y="52348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0066AB53-E8FF-427D-8A7B-583619014973}"/>
              </a:ext>
            </a:extLst>
          </p:cNvPr>
          <p:cNvSpPr/>
          <p:nvPr/>
        </p:nvSpPr>
        <p:spPr>
          <a:xfrm>
            <a:off x="1092708" y="520823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4B68B407-02C2-42FA-82DB-EE893F6278D4}"/>
              </a:ext>
            </a:extLst>
          </p:cNvPr>
          <p:cNvSpPr/>
          <p:nvPr/>
        </p:nvSpPr>
        <p:spPr>
          <a:xfrm>
            <a:off x="614813" y="56498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FCEE0C0B-0C9B-4FD1-B5AD-8B2B3AC248E1}"/>
              </a:ext>
            </a:extLst>
          </p:cNvPr>
          <p:cNvSpPr/>
          <p:nvPr/>
        </p:nvSpPr>
        <p:spPr>
          <a:xfrm>
            <a:off x="1072604" y="562326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549FC2D0-962E-4A7A-B05E-267DCD4319C5}"/>
              </a:ext>
            </a:extLst>
          </p:cNvPr>
          <p:cNvSpPr/>
          <p:nvPr/>
        </p:nvSpPr>
        <p:spPr>
          <a:xfrm>
            <a:off x="624294" y="60597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CA65DE52-7795-4BD6-96F8-F04B139738C5}"/>
              </a:ext>
            </a:extLst>
          </p:cNvPr>
          <p:cNvSpPr/>
          <p:nvPr/>
        </p:nvSpPr>
        <p:spPr>
          <a:xfrm>
            <a:off x="1082085" y="603311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8804BCA5-65EB-4685-B516-6CB5F0ACBFED}"/>
              </a:ext>
            </a:extLst>
          </p:cNvPr>
          <p:cNvSpPr/>
          <p:nvPr/>
        </p:nvSpPr>
        <p:spPr>
          <a:xfrm>
            <a:off x="1612423" y="40053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C181500D-5F12-4D34-B95B-73E185284AAF}"/>
              </a:ext>
            </a:extLst>
          </p:cNvPr>
          <p:cNvSpPr/>
          <p:nvPr/>
        </p:nvSpPr>
        <p:spPr>
          <a:xfrm>
            <a:off x="1612423" y="44151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F3536A56-4FC4-4AF8-8C7E-A23DFC30BFA7}"/>
              </a:ext>
            </a:extLst>
          </p:cNvPr>
          <p:cNvSpPr/>
          <p:nvPr/>
        </p:nvSpPr>
        <p:spPr>
          <a:xfrm>
            <a:off x="1589970" y="48250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EA857515-41EA-4B4E-B2CD-2E97210D160E}"/>
              </a:ext>
            </a:extLst>
          </p:cNvPr>
          <p:cNvSpPr/>
          <p:nvPr/>
        </p:nvSpPr>
        <p:spPr>
          <a:xfrm>
            <a:off x="1589970" y="52348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1278515D-CE34-4E38-8199-D42C8043FE17}"/>
              </a:ext>
            </a:extLst>
          </p:cNvPr>
          <p:cNvSpPr/>
          <p:nvPr/>
        </p:nvSpPr>
        <p:spPr>
          <a:xfrm>
            <a:off x="1569866" y="56498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32603527-7A97-4713-8869-EF09E942799D}"/>
              </a:ext>
            </a:extLst>
          </p:cNvPr>
          <p:cNvSpPr/>
          <p:nvPr/>
        </p:nvSpPr>
        <p:spPr>
          <a:xfrm>
            <a:off x="1579347" y="60597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1D9E45B5-95C3-47CD-8A57-3CF7B763845D}"/>
              </a:ext>
            </a:extLst>
          </p:cNvPr>
          <p:cNvSpPr/>
          <p:nvPr/>
        </p:nvSpPr>
        <p:spPr>
          <a:xfrm>
            <a:off x="2130833" y="155803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10D9B795-2ACB-48BC-B13E-E5FF6899DE8B}"/>
              </a:ext>
            </a:extLst>
          </p:cNvPr>
          <p:cNvSpPr/>
          <p:nvPr/>
        </p:nvSpPr>
        <p:spPr>
          <a:xfrm>
            <a:off x="2196686" y="191905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4F6E3189-5F08-49D2-AFA3-A4BB44177D0A}"/>
              </a:ext>
            </a:extLst>
          </p:cNvPr>
          <p:cNvSpPr/>
          <p:nvPr/>
        </p:nvSpPr>
        <p:spPr>
          <a:xfrm>
            <a:off x="2174233" y="23289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04916A9E-7E3D-42C4-B31D-1B95CF92078A}"/>
              </a:ext>
            </a:extLst>
          </p:cNvPr>
          <p:cNvSpPr/>
          <p:nvPr/>
        </p:nvSpPr>
        <p:spPr>
          <a:xfrm>
            <a:off x="2174233" y="27387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5143E6DB-7C37-46EE-AEE4-567773463B1E}"/>
              </a:ext>
            </a:extLst>
          </p:cNvPr>
          <p:cNvSpPr/>
          <p:nvPr/>
        </p:nvSpPr>
        <p:spPr>
          <a:xfrm>
            <a:off x="2154129" y="315379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633CFB29-8680-431D-8C1C-36DB3435CB77}"/>
              </a:ext>
            </a:extLst>
          </p:cNvPr>
          <p:cNvSpPr/>
          <p:nvPr/>
        </p:nvSpPr>
        <p:spPr>
          <a:xfrm>
            <a:off x="2163610" y="356364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F48D72C8-797B-4900-87BF-498A626AF58B}"/>
              </a:ext>
            </a:extLst>
          </p:cNvPr>
          <p:cNvSpPr/>
          <p:nvPr/>
        </p:nvSpPr>
        <p:spPr>
          <a:xfrm>
            <a:off x="2190759" y="397867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A0D6AC2C-2832-41A2-A6EA-8719746F1586}"/>
              </a:ext>
            </a:extLst>
          </p:cNvPr>
          <p:cNvSpPr/>
          <p:nvPr/>
        </p:nvSpPr>
        <p:spPr>
          <a:xfrm>
            <a:off x="2190759" y="438852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2FEB4F6-DA99-4C27-A9D8-66FE9CD0E927}"/>
              </a:ext>
            </a:extLst>
          </p:cNvPr>
          <p:cNvSpPr/>
          <p:nvPr/>
        </p:nvSpPr>
        <p:spPr>
          <a:xfrm>
            <a:off x="2168306" y="479837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59033345-91C7-43D3-BFAD-BDBDBC6F40C1}"/>
              </a:ext>
            </a:extLst>
          </p:cNvPr>
          <p:cNvSpPr/>
          <p:nvPr/>
        </p:nvSpPr>
        <p:spPr>
          <a:xfrm>
            <a:off x="2168306" y="520823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4FA07A4F-EBF9-4454-ADEF-FA808B38D90D}"/>
              </a:ext>
            </a:extLst>
          </p:cNvPr>
          <p:cNvSpPr/>
          <p:nvPr/>
        </p:nvSpPr>
        <p:spPr>
          <a:xfrm>
            <a:off x="2148202" y="562326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295BF60B-18BF-46B2-9AAA-9E322AA5CB7D}"/>
              </a:ext>
            </a:extLst>
          </p:cNvPr>
          <p:cNvSpPr/>
          <p:nvPr/>
        </p:nvSpPr>
        <p:spPr>
          <a:xfrm>
            <a:off x="2157683" y="603311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72BEA85E-C60A-4C4E-89C9-34F588B7A4A3}"/>
              </a:ext>
            </a:extLst>
          </p:cNvPr>
          <p:cNvSpPr txBox="1"/>
          <p:nvPr/>
        </p:nvSpPr>
        <p:spPr>
          <a:xfrm>
            <a:off x="5918447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41</a:t>
            </a:r>
          </a:p>
        </p:txBody>
      </p:sp>
    </p:spTree>
    <p:extLst>
      <p:ext uri="{BB962C8B-B14F-4D97-AF65-F5344CB8AC3E}">
        <p14:creationId xmlns:p14="http://schemas.microsoft.com/office/powerpoint/2010/main" val="35947465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D779455-1547-4FB1-9CC6-0785C7EF2D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820"/>
          <a:stretch/>
        </p:blipFill>
        <p:spPr>
          <a:xfrm>
            <a:off x="2805453" y="1660125"/>
            <a:ext cx="8877561" cy="4802496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6C0E954E-BCE0-4DDE-9304-5C1E12DC9555}"/>
              </a:ext>
            </a:extLst>
          </p:cNvPr>
          <p:cNvSpPr/>
          <p:nvPr/>
        </p:nvSpPr>
        <p:spPr>
          <a:xfrm>
            <a:off x="698808" y="150920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DD6DD59B-21AC-42F5-9166-3099B1705D0E}"/>
              </a:ext>
            </a:extLst>
          </p:cNvPr>
          <p:cNvSpPr/>
          <p:nvPr/>
        </p:nvSpPr>
        <p:spPr>
          <a:xfrm>
            <a:off x="1156599" y="148257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4EAC27C5-3962-45A6-91EF-0D2B7482B09E}"/>
              </a:ext>
            </a:extLst>
          </p:cNvPr>
          <p:cNvSpPr/>
          <p:nvPr/>
        </p:nvSpPr>
        <p:spPr>
          <a:xfrm>
            <a:off x="698808" y="19190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BE7E37-7EF5-4864-B7CF-3FB4B388FF80}"/>
              </a:ext>
            </a:extLst>
          </p:cNvPr>
          <p:cNvSpPr/>
          <p:nvPr/>
        </p:nvSpPr>
        <p:spPr>
          <a:xfrm>
            <a:off x="1156599" y="189242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D6F34B15-9D16-40FF-82C5-3649E5D17725}"/>
              </a:ext>
            </a:extLst>
          </p:cNvPr>
          <p:cNvSpPr/>
          <p:nvPr/>
        </p:nvSpPr>
        <p:spPr>
          <a:xfrm>
            <a:off x="676355" y="23289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C8B57BB-B14D-4DD4-96C6-26CF320FB1C0}"/>
              </a:ext>
            </a:extLst>
          </p:cNvPr>
          <p:cNvSpPr/>
          <p:nvPr/>
        </p:nvSpPr>
        <p:spPr>
          <a:xfrm>
            <a:off x="1134146" y="230227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2FF0A5B2-44D4-4C6B-A0C3-A576F59BE61F}"/>
              </a:ext>
            </a:extLst>
          </p:cNvPr>
          <p:cNvSpPr/>
          <p:nvPr/>
        </p:nvSpPr>
        <p:spPr>
          <a:xfrm>
            <a:off x="676355" y="273876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787CBE5A-5EF1-4BA3-A8D0-2EE70F8BD57D}"/>
              </a:ext>
            </a:extLst>
          </p:cNvPr>
          <p:cNvSpPr/>
          <p:nvPr/>
        </p:nvSpPr>
        <p:spPr>
          <a:xfrm>
            <a:off x="1134146" y="271212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445D010-2703-47A5-9CDE-837112B43BF9}"/>
              </a:ext>
            </a:extLst>
          </p:cNvPr>
          <p:cNvSpPr/>
          <p:nvPr/>
        </p:nvSpPr>
        <p:spPr>
          <a:xfrm>
            <a:off x="656251" y="315379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2F3BFAE0-31A8-4366-9823-6690030628B2}"/>
              </a:ext>
            </a:extLst>
          </p:cNvPr>
          <p:cNvSpPr/>
          <p:nvPr/>
        </p:nvSpPr>
        <p:spPr>
          <a:xfrm>
            <a:off x="1114042" y="312715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BD28C9AF-F339-4309-91D7-C14A0E22AE35}"/>
              </a:ext>
            </a:extLst>
          </p:cNvPr>
          <p:cNvSpPr/>
          <p:nvPr/>
        </p:nvSpPr>
        <p:spPr>
          <a:xfrm>
            <a:off x="665732" y="356364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4FD99649-9A82-4FCE-BD9F-C5081716C9B7}"/>
              </a:ext>
            </a:extLst>
          </p:cNvPr>
          <p:cNvSpPr/>
          <p:nvPr/>
        </p:nvSpPr>
        <p:spPr>
          <a:xfrm>
            <a:off x="1123523" y="353701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5D57F745-126F-4B47-945A-C03C3BADD2DB}"/>
              </a:ext>
            </a:extLst>
          </p:cNvPr>
          <p:cNvSpPr/>
          <p:nvPr/>
        </p:nvSpPr>
        <p:spPr>
          <a:xfrm>
            <a:off x="1653367" y="14988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BA92D2E1-A6E6-4CB5-BF16-0A53DBD51B44}"/>
              </a:ext>
            </a:extLst>
          </p:cNvPr>
          <p:cNvSpPr/>
          <p:nvPr/>
        </p:nvSpPr>
        <p:spPr>
          <a:xfrm>
            <a:off x="1653861" y="19190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91FA1BD-2AB1-4A69-B664-B076E8AE3B30}"/>
              </a:ext>
            </a:extLst>
          </p:cNvPr>
          <p:cNvSpPr/>
          <p:nvPr/>
        </p:nvSpPr>
        <p:spPr>
          <a:xfrm>
            <a:off x="1631408" y="23289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BC6222A8-416F-41BC-87B1-BCBE9A412047}"/>
              </a:ext>
            </a:extLst>
          </p:cNvPr>
          <p:cNvSpPr/>
          <p:nvPr/>
        </p:nvSpPr>
        <p:spPr>
          <a:xfrm>
            <a:off x="1631408" y="273876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A315047-8AB6-48AE-A452-9362D4CA4992}"/>
              </a:ext>
            </a:extLst>
          </p:cNvPr>
          <p:cNvSpPr/>
          <p:nvPr/>
        </p:nvSpPr>
        <p:spPr>
          <a:xfrm>
            <a:off x="1611304" y="315379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812FA6F5-287D-47EA-9347-2246110563F3}"/>
              </a:ext>
            </a:extLst>
          </p:cNvPr>
          <p:cNvSpPr/>
          <p:nvPr/>
        </p:nvSpPr>
        <p:spPr>
          <a:xfrm>
            <a:off x="1620785" y="356364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421784D9-BA68-4D0D-8624-B9431494F9BF}"/>
              </a:ext>
            </a:extLst>
          </p:cNvPr>
          <p:cNvSpPr/>
          <p:nvPr/>
        </p:nvSpPr>
        <p:spPr>
          <a:xfrm>
            <a:off x="692881" y="397867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6E8B5ED8-D097-4487-9709-C07A91B0C718}"/>
              </a:ext>
            </a:extLst>
          </p:cNvPr>
          <p:cNvSpPr/>
          <p:nvPr/>
        </p:nvSpPr>
        <p:spPr>
          <a:xfrm>
            <a:off x="1150672" y="395204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A4F05EB8-3625-4441-8936-DE0ADBB05BE6}"/>
              </a:ext>
            </a:extLst>
          </p:cNvPr>
          <p:cNvSpPr/>
          <p:nvPr/>
        </p:nvSpPr>
        <p:spPr>
          <a:xfrm>
            <a:off x="692881" y="438852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6AE18215-CBEC-4272-9D8A-A8A6321E5618}"/>
              </a:ext>
            </a:extLst>
          </p:cNvPr>
          <p:cNvSpPr/>
          <p:nvPr/>
        </p:nvSpPr>
        <p:spPr>
          <a:xfrm>
            <a:off x="1150672" y="436189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05B9570-7D50-4BB5-BF96-22E1EB76EEBC}"/>
              </a:ext>
            </a:extLst>
          </p:cNvPr>
          <p:cNvSpPr/>
          <p:nvPr/>
        </p:nvSpPr>
        <p:spPr>
          <a:xfrm>
            <a:off x="670428" y="479837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DF5FF47B-E4F3-4D49-B909-F2C68F9732DB}"/>
              </a:ext>
            </a:extLst>
          </p:cNvPr>
          <p:cNvSpPr/>
          <p:nvPr/>
        </p:nvSpPr>
        <p:spPr>
          <a:xfrm>
            <a:off x="1128219" y="477174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2A167A7C-34C9-40EA-B869-CC14D3DBB248}"/>
              </a:ext>
            </a:extLst>
          </p:cNvPr>
          <p:cNvSpPr/>
          <p:nvPr/>
        </p:nvSpPr>
        <p:spPr>
          <a:xfrm>
            <a:off x="670428" y="520823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7D80F0CC-205D-46BB-9E45-3658B86CCC67}"/>
              </a:ext>
            </a:extLst>
          </p:cNvPr>
          <p:cNvSpPr/>
          <p:nvPr/>
        </p:nvSpPr>
        <p:spPr>
          <a:xfrm>
            <a:off x="1128219" y="518159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EDA050E7-CF1B-4DAF-924A-FA18657E4072}"/>
              </a:ext>
            </a:extLst>
          </p:cNvPr>
          <p:cNvSpPr/>
          <p:nvPr/>
        </p:nvSpPr>
        <p:spPr>
          <a:xfrm>
            <a:off x="650324" y="562326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FDCC307A-D058-4828-85EC-83241A3ECF9D}"/>
              </a:ext>
            </a:extLst>
          </p:cNvPr>
          <p:cNvSpPr/>
          <p:nvPr/>
        </p:nvSpPr>
        <p:spPr>
          <a:xfrm>
            <a:off x="1108115" y="55966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943E642F-8AD7-42BF-83EC-715F6E01577B}"/>
              </a:ext>
            </a:extLst>
          </p:cNvPr>
          <p:cNvSpPr/>
          <p:nvPr/>
        </p:nvSpPr>
        <p:spPr>
          <a:xfrm>
            <a:off x="659805" y="60331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C48EEED2-90D8-46F8-9B0E-347B57BE0197}"/>
              </a:ext>
            </a:extLst>
          </p:cNvPr>
          <p:cNvSpPr/>
          <p:nvPr/>
        </p:nvSpPr>
        <p:spPr>
          <a:xfrm>
            <a:off x="1117596" y="600648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FDC63E9-7A24-40EB-B7BA-9ED617A6298E}"/>
              </a:ext>
            </a:extLst>
          </p:cNvPr>
          <p:cNvSpPr/>
          <p:nvPr/>
        </p:nvSpPr>
        <p:spPr>
          <a:xfrm>
            <a:off x="1647934" y="397867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35C221C-BFF5-4210-952D-814A5AAA2A62}"/>
              </a:ext>
            </a:extLst>
          </p:cNvPr>
          <p:cNvSpPr/>
          <p:nvPr/>
        </p:nvSpPr>
        <p:spPr>
          <a:xfrm>
            <a:off x="1647934" y="438852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60C760C9-8E12-46CB-A155-9CCAC8A97F8B}"/>
              </a:ext>
            </a:extLst>
          </p:cNvPr>
          <p:cNvSpPr/>
          <p:nvPr/>
        </p:nvSpPr>
        <p:spPr>
          <a:xfrm>
            <a:off x="1625481" y="479837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BE48257D-DD00-4D6D-8651-BD561C6DB757}"/>
              </a:ext>
            </a:extLst>
          </p:cNvPr>
          <p:cNvSpPr/>
          <p:nvPr/>
        </p:nvSpPr>
        <p:spPr>
          <a:xfrm>
            <a:off x="1625481" y="520823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C3D78277-0420-4C62-9BD4-94DFF286E9C2}"/>
              </a:ext>
            </a:extLst>
          </p:cNvPr>
          <p:cNvSpPr/>
          <p:nvPr/>
        </p:nvSpPr>
        <p:spPr>
          <a:xfrm>
            <a:off x="1605377" y="562326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26620577-4D56-4E33-B240-CA4A937B4C15}"/>
              </a:ext>
            </a:extLst>
          </p:cNvPr>
          <p:cNvSpPr/>
          <p:nvPr/>
        </p:nvSpPr>
        <p:spPr>
          <a:xfrm>
            <a:off x="1614858" y="60331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0BA0197D-A855-41EB-B52A-6A58E4EEEA28}"/>
              </a:ext>
            </a:extLst>
          </p:cNvPr>
          <p:cNvSpPr/>
          <p:nvPr/>
        </p:nvSpPr>
        <p:spPr>
          <a:xfrm>
            <a:off x="2166344" y="153139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0C52E047-0134-4103-9DE5-57F2B81A16BA}"/>
              </a:ext>
            </a:extLst>
          </p:cNvPr>
          <p:cNvSpPr/>
          <p:nvPr/>
        </p:nvSpPr>
        <p:spPr>
          <a:xfrm>
            <a:off x="2232197" y="189242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6458140B-9577-44C1-91EB-715FD43D9855}"/>
              </a:ext>
            </a:extLst>
          </p:cNvPr>
          <p:cNvSpPr/>
          <p:nvPr/>
        </p:nvSpPr>
        <p:spPr>
          <a:xfrm>
            <a:off x="2209744" y="230227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7FD8BF36-5CCB-416D-81F0-83B5A38D761A}"/>
              </a:ext>
            </a:extLst>
          </p:cNvPr>
          <p:cNvSpPr/>
          <p:nvPr/>
        </p:nvSpPr>
        <p:spPr>
          <a:xfrm>
            <a:off x="2209744" y="271212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48370D43-E0D1-42EB-80FF-EAB3B9BF5909}"/>
              </a:ext>
            </a:extLst>
          </p:cNvPr>
          <p:cNvSpPr/>
          <p:nvPr/>
        </p:nvSpPr>
        <p:spPr>
          <a:xfrm>
            <a:off x="2189640" y="312715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130CB7D3-8F1D-42FA-9D16-A4260A7E11A9}"/>
              </a:ext>
            </a:extLst>
          </p:cNvPr>
          <p:cNvSpPr/>
          <p:nvPr/>
        </p:nvSpPr>
        <p:spPr>
          <a:xfrm>
            <a:off x="2199121" y="353701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8A8317C5-1D29-4F67-A930-FCF6518AC8B0}"/>
              </a:ext>
            </a:extLst>
          </p:cNvPr>
          <p:cNvSpPr/>
          <p:nvPr/>
        </p:nvSpPr>
        <p:spPr>
          <a:xfrm>
            <a:off x="2226270" y="395204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C491540B-4C78-4531-BD45-4B3679DD9065}"/>
              </a:ext>
            </a:extLst>
          </p:cNvPr>
          <p:cNvSpPr/>
          <p:nvPr/>
        </p:nvSpPr>
        <p:spPr>
          <a:xfrm>
            <a:off x="2226270" y="436189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0EBB9545-331A-48DA-AA01-CFD8A920BC15}"/>
              </a:ext>
            </a:extLst>
          </p:cNvPr>
          <p:cNvSpPr/>
          <p:nvPr/>
        </p:nvSpPr>
        <p:spPr>
          <a:xfrm>
            <a:off x="2203817" y="477174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71720B0F-34C8-450C-B244-8965AFC8486D}"/>
              </a:ext>
            </a:extLst>
          </p:cNvPr>
          <p:cNvSpPr/>
          <p:nvPr/>
        </p:nvSpPr>
        <p:spPr>
          <a:xfrm>
            <a:off x="2203817" y="518159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8FA5325F-D977-4D9B-899C-9358A434C4DF}"/>
              </a:ext>
            </a:extLst>
          </p:cNvPr>
          <p:cNvSpPr/>
          <p:nvPr/>
        </p:nvSpPr>
        <p:spPr>
          <a:xfrm>
            <a:off x="2183713" y="55966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6038BD7-E580-4681-94BB-80A06166AB8F}"/>
              </a:ext>
            </a:extLst>
          </p:cNvPr>
          <p:cNvSpPr/>
          <p:nvPr/>
        </p:nvSpPr>
        <p:spPr>
          <a:xfrm>
            <a:off x="2193194" y="600648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AB33F21D-0DF7-43BA-BF9F-95CF4DCCEB01}"/>
              </a:ext>
            </a:extLst>
          </p:cNvPr>
          <p:cNvSpPr txBox="1"/>
          <p:nvPr/>
        </p:nvSpPr>
        <p:spPr>
          <a:xfrm>
            <a:off x="5918447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33440191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FB542C8-CE67-4C7A-A8D4-22DC447EF1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144"/>
          <a:stretch/>
        </p:blipFill>
        <p:spPr>
          <a:xfrm>
            <a:off x="2564597" y="1526959"/>
            <a:ext cx="8835138" cy="4711500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28322B38-51DD-4FCE-9D09-864A1BB1A68A}"/>
              </a:ext>
            </a:extLst>
          </p:cNvPr>
          <p:cNvSpPr/>
          <p:nvPr/>
        </p:nvSpPr>
        <p:spPr>
          <a:xfrm>
            <a:off x="574520" y="1412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204948E0-FF90-4290-9C5B-B0A63979408F}"/>
              </a:ext>
            </a:extLst>
          </p:cNvPr>
          <p:cNvSpPr/>
          <p:nvPr/>
        </p:nvSpPr>
        <p:spPr>
          <a:xfrm>
            <a:off x="1032311" y="138607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AF99D1AF-FFC4-4612-B8F7-B75E5CABA02A}"/>
              </a:ext>
            </a:extLst>
          </p:cNvPr>
          <p:cNvSpPr/>
          <p:nvPr/>
        </p:nvSpPr>
        <p:spPr>
          <a:xfrm>
            <a:off x="574520" y="1822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5B2A0CE-BFD0-4CB5-8B92-4F6899E3BA88}"/>
              </a:ext>
            </a:extLst>
          </p:cNvPr>
          <p:cNvSpPr/>
          <p:nvPr/>
        </p:nvSpPr>
        <p:spPr>
          <a:xfrm>
            <a:off x="1032311" y="179592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0D68BCBA-FD9C-4E7B-977E-077F6E7F93FB}"/>
              </a:ext>
            </a:extLst>
          </p:cNvPr>
          <p:cNvSpPr/>
          <p:nvPr/>
        </p:nvSpPr>
        <p:spPr>
          <a:xfrm>
            <a:off x="552067" y="2232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9674E966-7559-4E8B-B191-C9A259E3654C}"/>
              </a:ext>
            </a:extLst>
          </p:cNvPr>
          <p:cNvSpPr/>
          <p:nvPr/>
        </p:nvSpPr>
        <p:spPr>
          <a:xfrm>
            <a:off x="1009858" y="220577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2C57C47C-E40D-47C8-9447-654DBD1F1A45}"/>
              </a:ext>
            </a:extLst>
          </p:cNvPr>
          <p:cNvSpPr/>
          <p:nvPr/>
        </p:nvSpPr>
        <p:spPr>
          <a:xfrm>
            <a:off x="552067" y="2642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B8A48EA4-D9D1-4E23-94D1-D6F9E17D3753}"/>
              </a:ext>
            </a:extLst>
          </p:cNvPr>
          <p:cNvSpPr/>
          <p:nvPr/>
        </p:nvSpPr>
        <p:spPr>
          <a:xfrm>
            <a:off x="1009858" y="261563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EDC6DDBA-D888-46AE-BDA8-B36F87C2F607}"/>
              </a:ext>
            </a:extLst>
          </p:cNvPr>
          <p:cNvSpPr/>
          <p:nvPr/>
        </p:nvSpPr>
        <p:spPr>
          <a:xfrm>
            <a:off x="531963" y="3057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08E1C409-53D4-4980-A8A9-A8EFDFC27F30}"/>
              </a:ext>
            </a:extLst>
          </p:cNvPr>
          <p:cNvSpPr/>
          <p:nvPr/>
        </p:nvSpPr>
        <p:spPr>
          <a:xfrm>
            <a:off x="989754" y="303066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8CE3F2D4-5B17-4247-828A-72F5475F83BB}"/>
              </a:ext>
            </a:extLst>
          </p:cNvPr>
          <p:cNvSpPr/>
          <p:nvPr/>
        </p:nvSpPr>
        <p:spPr>
          <a:xfrm>
            <a:off x="541444" y="3467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549326F-3740-4462-8CC8-6F74310AC0B0}"/>
              </a:ext>
            </a:extLst>
          </p:cNvPr>
          <p:cNvSpPr/>
          <p:nvPr/>
        </p:nvSpPr>
        <p:spPr>
          <a:xfrm>
            <a:off x="999235" y="344051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3CCBDF9D-BE7F-494B-AD7B-9FB07F670F6F}"/>
              </a:ext>
            </a:extLst>
          </p:cNvPr>
          <p:cNvSpPr/>
          <p:nvPr/>
        </p:nvSpPr>
        <p:spPr>
          <a:xfrm>
            <a:off x="1529079" y="140235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FEE61FDD-0207-4CC0-871E-8152C795272C}"/>
              </a:ext>
            </a:extLst>
          </p:cNvPr>
          <p:cNvSpPr/>
          <p:nvPr/>
        </p:nvSpPr>
        <p:spPr>
          <a:xfrm>
            <a:off x="1529573" y="1822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163E8837-C561-4EDA-9BEA-1176FA1F8CAA}"/>
              </a:ext>
            </a:extLst>
          </p:cNvPr>
          <p:cNvSpPr/>
          <p:nvPr/>
        </p:nvSpPr>
        <p:spPr>
          <a:xfrm>
            <a:off x="1507120" y="2232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1D6BCAA9-F4C4-42EF-B140-74F2E5534B0C}"/>
              </a:ext>
            </a:extLst>
          </p:cNvPr>
          <p:cNvSpPr/>
          <p:nvPr/>
        </p:nvSpPr>
        <p:spPr>
          <a:xfrm>
            <a:off x="1507120" y="2642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26A1A80-3CEA-47C8-8C2A-E871A8AF8213}"/>
              </a:ext>
            </a:extLst>
          </p:cNvPr>
          <p:cNvSpPr/>
          <p:nvPr/>
        </p:nvSpPr>
        <p:spPr>
          <a:xfrm>
            <a:off x="1487016" y="3057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0E5743EF-F955-40EB-B106-9E1CAA811C64}"/>
              </a:ext>
            </a:extLst>
          </p:cNvPr>
          <p:cNvSpPr/>
          <p:nvPr/>
        </p:nvSpPr>
        <p:spPr>
          <a:xfrm>
            <a:off x="1496497" y="3467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6F8F302F-9A66-43B7-9428-962963DFB07D}"/>
              </a:ext>
            </a:extLst>
          </p:cNvPr>
          <p:cNvSpPr/>
          <p:nvPr/>
        </p:nvSpPr>
        <p:spPr>
          <a:xfrm>
            <a:off x="568593" y="388217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A5BB36F-39AF-4571-9BC9-7630D64DB8B8}"/>
              </a:ext>
            </a:extLst>
          </p:cNvPr>
          <p:cNvSpPr/>
          <p:nvPr/>
        </p:nvSpPr>
        <p:spPr>
          <a:xfrm>
            <a:off x="1026384" y="385554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C5FBA803-9947-424A-AF58-8B474F5A73E2}"/>
              </a:ext>
            </a:extLst>
          </p:cNvPr>
          <p:cNvSpPr/>
          <p:nvPr/>
        </p:nvSpPr>
        <p:spPr>
          <a:xfrm>
            <a:off x="568593" y="429203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9C75C987-08F9-487E-A3F8-99E0784CBDA0}"/>
              </a:ext>
            </a:extLst>
          </p:cNvPr>
          <p:cNvSpPr/>
          <p:nvPr/>
        </p:nvSpPr>
        <p:spPr>
          <a:xfrm>
            <a:off x="1026384" y="426539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701E9064-C33B-496E-B099-2AA0DE94895C}"/>
              </a:ext>
            </a:extLst>
          </p:cNvPr>
          <p:cNvSpPr/>
          <p:nvPr/>
        </p:nvSpPr>
        <p:spPr>
          <a:xfrm>
            <a:off x="546140" y="470188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ADDB1543-5235-4946-ABCA-E0B50C440ACA}"/>
              </a:ext>
            </a:extLst>
          </p:cNvPr>
          <p:cNvSpPr/>
          <p:nvPr/>
        </p:nvSpPr>
        <p:spPr>
          <a:xfrm>
            <a:off x="1003931" y="467524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0350F2A-363A-4157-9180-6A059754E30E}"/>
              </a:ext>
            </a:extLst>
          </p:cNvPr>
          <p:cNvSpPr/>
          <p:nvPr/>
        </p:nvSpPr>
        <p:spPr>
          <a:xfrm>
            <a:off x="546140" y="511173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59E98E47-0078-4719-8804-5981D6D0C4DF}"/>
              </a:ext>
            </a:extLst>
          </p:cNvPr>
          <p:cNvSpPr/>
          <p:nvPr/>
        </p:nvSpPr>
        <p:spPr>
          <a:xfrm>
            <a:off x="1003931" y="508510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23A344A0-35E2-4734-AEB4-43B6E32A8515}"/>
              </a:ext>
            </a:extLst>
          </p:cNvPr>
          <p:cNvSpPr/>
          <p:nvPr/>
        </p:nvSpPr>
        <p:spPr>
          <a:xfrm>
            <a:off x="526036" y="552676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4F0AB70F-28EB-42BE-9CE9-6CDCE1E2FDD8}"/>
              </a:ext>
            </a:extLst>
          </p:cNvPr>
          <p:cNvSpPr/>
          <p:nvPr/>
        </p:nvSpPr>
        <p:spPr>
          <a:xfrm>
            <a:off x="983827" y="550013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5FFFC323-D4AB-4976-A6BA-BE367D339B30}"/>
              </a:ext>
            </a:extLst>
          </p:cNvPr>
          <p:cNvSpPr/>
          <p:nvPr/>
        </p:nvSpPr>
        <p:spPr>
          <a:xfrm>
            <a:off x="535517" y="593661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FDB3CFC1-6B8D-4A92-9F15-2E9332F53718}"/>
              </a:ext>
            </a:extLst>
          </p:cNvPr>
          <p:cNvSpPr/>
          <p:nvPr/>
        </p:nvSpPr>
        <p:spPr>
          <a:xfrm>
            <a:off x="993308" y="590998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6F19B3EA-5D67-4560-8E99-3D298257D954}"/>
              </a:ext>
            </a:extLst>
          </p:cNvPr>
          <p:cNvSpPr/>
          <p:nvPr/>
        </p:nvSpPr>
        <p:spPr>
          <a:xfrm>
            <a:off x="1523646" y="388217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D800938B-150C-482C-8DAF-D41D47E94E73}"/>
              </a:ext>
            </a:extLst>
          </p:cNvPr>
          <p:cNvSpPr/>
          <p:nvPr/>
        </p:nvSpPr>
        <p:spPr>
          <a:xfrm>
            <a:off x="1523646" y="429203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04C3C874-C248-4F63-A9EE-047A3E14F7A2}"/>
              </a:ext>
            </a:extLst>
          </p:cNvPr>
          <p:cNvSpPr/>
          <p:nvPr/>
        </p:nvSpPr>
        <p:spPr>
          <a:xfrm>
            <a:off x="1501193" y="470188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7E076D52-115F-49EC-AEE3-7F131AB4F94D}"/>
              </a:ext>
            </a:extLst>
          </p:cNvPr>
          <p:cNvSpPr/>
          <p:nvPr/>
        </p:nvSpPr>
        <p:spPr>
          <a:xfrm>
            <a:off x="1501193" y="511173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5FEC9721-641A-4680-AB35-8B3527C2EF49}"/>
              </a:ext>
            </a:extLst>
          </p:cNvPr>
          <p:cNvSpPr/>
          <p:nvPr/>
        </p:nvSpPr>
        <p:spPr>
          <a:xfrm>
            <a:off x="1481089" y="552676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540ADBA3-BC1A-4D1A-A9B6-21F0C2B642B8}"/>
              </a:ext>
            </a:extLst>
          </p:cNvPr>
          <p:cNvSpPr/>
          <p:nvPr/>
        </p:nvSpPr>
        <p:spPr>
          <a:xfrm>
            <a:off x="1490570" y="593661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A5F4B309-4C42-413E-8979-2084E5A15E23}"/>
              </a:ext>
            </a:extLst>
          </p:cNvPr>
          <p:cNvSpPr/>
          <p:nvPr/>
        </p:nvSpPr>
        <p:spPr>
          <a:xfrm>
            <a:off x="2042056" y="143490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9286F139-9C0F-49E7-BAAC-78CD4AAE6664}"/>
              </a:ext>
            </a:extLst>
          </p:cNvPr>
          <p:cNvSpPr/>
          <p:nvPr/>
        </p:nvSpPr>
        <p:spPr>
          <a:xfrm>
            <a:off x="2107909" y="179592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896BAA2E-F73B-4663-B17D-FEF8E8ABB256}"/>
              </a:ext>
            </a:extLst>
          </p:cNvPr>
          <p:cNvSpPr/>
          <p:nvPr/>
        </p:nvSpPr>
        <p:spPr>
          <a:xfrm>
            <a:off x="2085456" y="220577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F8B683D0-E25B-4669-94BA-439E2229C982}"/>
              </a:ext>
            </a:extLst>
          </p:cNvPr>
          <p:cNvSpPr/>
          <p:nvPr/>
        </p:nvSpPr>
        <p:spPr>
          <a:xfrm>
            <a:off x="2085456" y="261563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66EDF675-C9F5-437E-B395-A4BA4581CAB5}"/>
              </a:ext>
            </a:extLst>
          </p:cNvPr>
          <p:cNvSpPr/>
          <p:nvPr/>
        </p:nvSpPr>
        <p:spPr>
          <a:xfrm>
            <a:off x="2065352" y="303066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BF894EB6-CE94-4349-8EF6-F54D0509DE7D}"/>
              </a:ext>
            </a:extLst>
          </p:cNvPr>
          <p:cNvSpPr/>
          <p:nvPr/>
        </p:nvSpPr>
        <p:spPr>
          <a:xfrm>
            <a:off x="2074833" y="344051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51567663-D1B4-42CA-B130-5F79AA8123C9}"/>
              </a:ext>
            </a:extLst>
          </p:cNvPr>
          <p:cNvSpPr/>
          <p:nvPr/>
        </p:nvSpPr>
        <p:spPr>
          <a:xfrm>
            <a:off x="2101982" y="385554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A49F91E8-BD54-43BB-9ECD-5D95A9C1F7F3}"/>
              </a:ext>
            </a:extLst>
          </p:cNvPr>
          <p:cNvSpPr/>
          <p:nvPr/>
        </p:nvSpPr>
        <p:spPr>
          <a:xfrm>
            <a:off x="2101982" y="426539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B421C64-C2D6-4D9B-A2C4-6114D552C613}"/>
              </a:ext>
            </a:extLst>
          </p:cNvPr>
          <p:cNvSpPr/>
          <p:nvPr/>
        </p:nvSpPr>
        <p:spPr>
          <a:xfrm>
            <a:off x="2079529" y="467524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8662EE8D-22D6-4540-8F0E-46B1873DD53A}"/>
              </a:ext>
            </a:extLst>
          </p:cNvPr>
          <p:cNvSpPr/>
          <p:nvPr/>
        </p:nvSpPr>
        <p:spPr>
          <a:xfrm>
            <a:off x="2079529" y="508510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60CF524C-FAF7-48E0-86B6-78F9485D8F32}"/>
              </a:ext>
            </a:extLst>
          </p:cNvPr>
          <p:cNvSpPr/>
          <p:nvPr/>
        </p:nvSpPr>
        <p:spPr>
          <a:xfrm>
            <a:off x="2059425" y="550013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1D9E8AAF-58C4-4266-A7F4-6616240E8663}"/>
              </a:ext>
            </a:extLst>
          </p:cNvPr>
          <p:cNvSpPr/>
          <p:nvPr/>
        </p:nvSpPr>
        <p:spPr>
          <a:xfrm>
            <a:off x="2068906" y="590998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4931098E-3B44-4EEA-9143-FD6C817DFDDF}"/>
              </a:ext>
            </a:extLst>
          </p:cNvPr>
          <p:cNvSpPr txBox="1"/>
          <p:nvPr/>
        </p:nvSpPr>
        <p:spPr>
          <a:xfrm>
            <a:off x="5918447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43</a:t>
            </a:r>
          </a:p>
        </p:txBody>
      </p:sp>
    </p:spTree>
    <p:extLst>
      <p:ext uri="{BB962C8B-B14F-4D97-AF65-F5344CB8AC3E}">
        <p14:creationId xmlns:p14="http://schemas.microsoft.com/office/powerpoint/2010/main" val="9858905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4FA6FD1-1743-4E67-A3B4-71728D6B38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504" b="32662"/>
          <a:stretch/>
        </p:blipFill>
        <p:spPr>
          <a:xfrm>
            <a:off x="2752216" y="1571347"/>
            <a:ext cx="8726611" cy="4791994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D452053B-2639-4E64-A427-7B8163AD3659}"/>
              </a:ext>
            </a:extLst>
          </p:cNvPr>
          <p:cNvSpPr/>
          <p:nvPr/>
        </p:nvSpPr>
        <p:spPr>
          <a:xfrm>
            <a:off x="645542" y="15979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CD7F519D-BAB5-4E8F-BC00-577293257ABE}"/>
              </a:ext>
            </a:extLst>
          </p:cNvPr>
          <p:cNvSpPr/>
          <p:nvPr/>
        </p:nvSpPr>
        <p:spPr>
          <a:xfrm>
            <a:off x="1103333" y="15713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2EF1A3A7-D742-4DE1-8F78-5EE4F445FB37}"/>
              </a:ext>
            </a:extLst>
          </p:cNvPr>
          <p:cNvSpPr/>
          <p:nvPr/>
        </p:nvSpPr>
        <p:spPr>
          <a:xfrm>
            <a:off x="645542" y="200783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AFF121DE-1D47-4C9C-88BC-18630F908578}"/>
              </a:ext>
            </a:extLst>
          </p:cNvPr>
          <p:cNvSpPr/>
          <p:nvPr/>
        </p:nvSpPr>
        <p:spPr>
          <a:xfrm>
            <a:off x="1103333" y="198119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E5BEC298-C874-4DA7-915C-9708709E66BC}"/>
              </a:ext>
            </a:extLst>
          </p:cNvPr>
          <p:cNvSpPr/>
          <p:nvPr/>
        </p:nvSpPr>
        <p:spPr>
          <a:xfrm>
            <a:off x="623089" y="241768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C8D0C5EC-ABDE-41AB-B827-D4119157B286}"/>
              </a:ext>
            </a:extLst>
          </p:cNvPr>
          <p:cNvSpPr/>
          <p:nvPr/>
        </p:nvSpPr>
        <p:spPr>
          <a:xfrm>
            <a:off x="1080880" y="239105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C34D0315-2868-4F42-A9C0-5248250D3DC2}"/>
              </a:ext>
            </a:extLst>
          </p:cNvPr>
          <p:cNvSpPr/>
          <p:nvPr/>
        </p:nvSpPr>
        <p:spPr>
          <a:xfrm>
            <a:off x="623089" y="282753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688B8DE5-8144-466D-B5FC-E572524466E8}"/>
              </a:ext>
            </a:extLst>
          </p:cNvPr>
          <p:cNvSpPr/>
          <p:nvPr/>
        </p:nvSpPr>
        <p:spPr>
          <a:xfrm>
            <a:off x="1080880" y="280090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EF52EFFB-085E-4536-BF5F-1A66E6299BEE}"/>
              </a:ext>
            </a:extLst>
          </p:cNvPr>
          <p:cNvSpPr/>
          <p:nvPr/>
        </p:nvSpPr>
        <p:spPr>
          <a:xfrm>
            <a:off x="602985" y="324256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A141E32D-1DAD-49CC-8D1F-A24A76948118}"/>
              </a:ext>
            </a:extLst>
          </p:cNvPr>
          <p:cNvSpPr/>
          <p:nvPr/>
        </p:nvSpPr>
        <p:spPr>
          <a:xfrm>
            <a:off x="1060776" y="321593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ECCF90E2-ECAE-4D0D-8FE2-21172440597C}"/>
              </a:ext>
            </a:extLst>
          </p:cNvPr>
          <p:cNvSpPr/>
          <p:nvPr/>
        </p:nvSpPr>
        <p:spPr>
          <a:xfrm>
            <a:off x="612466" y="365242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F929A779-B67E-46F3-8400-AA9428EF17E5}"/>
              </a:ext>
            </a:extLst>
          </p:cNvPr>
          <p:cNvSpPr/>
          <p:nvPr/>
        </p:nvSpPr>
        <p:spPr>
          <a:xfrm>
            <a:off x="1070257" y="362578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C33BF5FA-6802-4FA1-A33E-072BDD15126F}"/>
              </a:ext>
            </a:extLst>
          </p:cNvPr>
          <p:cNvSpPr/>
          <p:nvPr/>
        </p:nvSpPr>
        <p:spPr>
          <a:xfrm>
            <a:off x="1600101" y="158762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DD1EADEB-F765-424C-A442-F6A454C79AFD}"/>
              </a:ext>
            </a:extLst>
          </p:cNvPr>
          <p:cNvSpPr/>
          <p:nvPr/>
        </p:nvSpPr>
        <p:spPr>
          <a:xfrm>
            <a:off x="1600595" y="200783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6914151B-59B3-4695-BB37-216783F12179}"/>
              </a:ext>
            </a:extLst>
          </p:cNvPr>
          <p:cNvSpPr/>
          <p:nvPr/>
        </p:nvSpPr>
        <p:spPr>
          <a:xfrm>
            <a:off x="1578142" y="241768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A3964ABD-2E4F-4164-82DF-7D82EF6C15DF}"/>
              </a:ext>
            </a:extLst>
          </p:cNvPr>
          <p:cNvSpPr/>
          <p:nvPr/>
        </p:nvSpPr>
        <p:spPr>
          <a:xfrm>
            <a:off x="1578142" y="282753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E99592A6-C6FC-4C8A-A04E-671BA8F6C315}"/>
              </a:ext>
            </a:extLst>
          </p:cNvPr>
          <p:cNvSpPr/>
          <p:nvPr/>
        </p:nvSpPr>
        <p:spPr>
          <a:xfrm>
            <a:off x="1558038" y="324256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685F273A-CB6A-41AF-A497-8077A9E278F5}"/>
              </a:ext>
            </a:extLst>
          </p:cNvPr>
          <p:cNvSpPr/>
          <p:nvPr/>
        </p:nvSpPr>
        <p:spPr>
          <a:xfrm>
            <a:off x="1567519" y="365242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4E02458C-A79A-4CD8-9B51-59655CE21A84}"/>
              </a:ext>
            </a:extLst>
          </p:cNvPr>
          <p:cNvSpPr/>
          <p:nvPr/>
        </p:nvSpPr>
        <p:spPr>
          <a:xfrm>
            <a:off x="639615" y="406745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B5E1EE26-94A0-4E1C-B586-EB178AB01E64}"/>
              </a:ext>
            </a:extLst>
          </p:cNvPr>
          <p:cNvSpPr/>
          <p:nvPr/>
        </p:nvSpPr>
        <p:spPr>
          <a:xfrm>
            <a:off x="1097406" y="404081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9152C028-0CCA-4B52-8564-00B7DC4BC5AD}"/>
              </a:ext>
            </a:extLst>
          </p:cNvPr>
          <p:cNvSpPr/>
          <p:nvPr/>
        </p:nvSpPr>
        <p:spPr>
          <a:xfrm>
            <a:off x="639615" y="447730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38E3C2D3-776E-4C04-8A92-0EFB186AC1DD}"/>
              </a:ext>
            </a:extLst>
          </p:cNvPr>
          <p:cNvSpPr/>
          <p:nvPr/>
        </p:nvSpPr>
        <p:spPr>
          <a:xfrm>
            <a:off x="1097406" y="445066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CD337FFD-1054-47CD-B96F-A321F263EC16}"/>
              </a:ext>
            </a:extLst>
          </p:cNvPr>
          <p:cNvSpPr/>
          <p:nvPr/>
        </p:nvSpPr>
        <p:spPr>
          <a:xfrm>
            <a:off x="617162" y="488715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4CC850C8-19E0-4AE1-B5A9-D6D07D1762EE}"/>
              </a:ext>
            </a:extLst>
          </p:cNvPr>
          <p:cNvSpPr/>
          <p:nvPr/>
        </p:nvSpPr>
        <p:spPr>
          <a:xfrm>
            <a:off x="1074953" y="486052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C867A9EC-0CE7-4C02-A0C4-DE8D60D02454}"/>
              </a:ext>
            </a:extLst>
          </p:cNvPr>
          <p:cNvSpPr/>
          <p:nvPr/>
        </p:nvSpPr>
        <p:spPr>
          <a:xfrm>
            <a:off x="617162" y="529700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3235C598-4484-4FB0-AD64-55849E9C2350}"/>
              </a:ext>
            </a:extLst>
          </p:cNvPr>
          <p:cNvSpPr/>
          <p:nvPr/>
        </p:nvSpPr>
        <p:spPr>
          <a:xfrm>
            <a:off x="1074953" y="527037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978C2BB7-23F8-4AEF-AFE2-232345FB8A8A}"/>
              </a:ext>
            </a:extLst>
          </p:cNvPr>
          <p:cNvSpPr/>
          <p:nvPr/>
        </p:nvSpPr>
        <p:spPr>
          <a:xfrm>
            <a:off x="597058" y="57120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A5AC6999-FC20-41A2-B422-F1B26745F53E}"/>
              </a:ext>
            </a:extLst>
          </p:cNvPr>
          <p:cNvSpPr/>
          <p:nvPr/>
        </p:nvSpPr>
        <p:spPr>
          <a:xfrm>
            <a:off x="1054849" y="568540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2CBAF13-4AF2-42BA-9799-27E87ADD17EB}"/>
              </a:ext>
            </a:extLst>
          </p:cNvPr>
          <p:cNvSpPr/>
          <p:nvPr/>
        </p:nvSpPr>
        <p:spPr>
          <a:xfrm>
            <a:off x="606539" y="61218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11AC0CE3-C25F-4E29-A65B-AE1AA0FE8E4D}"/>
              </a:ext>
            </a:extLst>
          </p:cNvPr>
          <p:cNvSpPr/>
          <p:nvPr/>
        </p:nvSpPr>
        <p:spPr>
          <a:xfrm>
            <a:off x="1064330" y="609525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72474FDC-7EA1-4E14-91EA-154C168AFBC2}"/>
              </a:ext>
            </a:extLst>
          </p:cNvPr>
          <p:cNvSpPr/>
          <p:nvPr/>
        </p:nvSpPr>
        <p:spPr>
          <a:xfrm>
            <a:off x="1594668" y="406745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1897A7C9-5474-482B-81A8-125763395778}"/>
              </a:ext>
            </a:extLst>
          </p:cNvPr>
          <p:cNvSpPr/>
          <p:nvPr/>
        </p:nvSpPr>
        <p:spPr>
          <a:xfrm>
            <a:off x="1594668" y="447730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2A2FB312-633B-4C17-8E25-DB9E43761425}"/>
              </a:ext>
            </a:extLst>
          </p:cNvPr>
          <p:cNvSpPr/>
          <p:nvPr/>
        </p:nvSpPr>
        <p:spPr>
          <a:xfrm>
            <a:off x="1572215" y="488715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BD58B412-E768-40CF-890D-F2924C1C60B4}"/>
              </a:ext>
            </a:extLst>
          </p:cNvPr>
          <p:cNvSpPr/>
          <p:nvPr/>
        </p:nvSpPr>
        <p:spPr>
          <a:xfrm>
            <a:off x="1572215" y="529700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3AF39D32-B0B9-456E-8CD5-FCD1F1B6E9A5}"/>
              </a:ext>
            </a:extLst>
          </p:cNvPr>
          <p:cNvSpPr/>
          <p:nvPr/>
        </p:nvSpPr>
        <p:spPr>
          <a:xfrm>
            <a:off x="1552111" y="57120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25972EF0-70FB-4E5B-9208-4C5D5F53EEDD}"/>
              </a:ext>
            </a:extLst>
          </p:cNvPr>
          <p:cNvSpPr/>
          <p:nvPr/>
        </p:nvSpPr>
        <p:spPr>
          <a:xfrm>
            <a:off x="1561592" y="61218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FE538C04-B28E-4B5E-BB20-771E3B10A868}"/>
              </a:ext>
            </a:extLst>
          </p:cNvPr>
          <p:cNvSpPr/>
          <p:nvPr/>
        </p:nvSpPr>
        <p:spPr>
          <a:xfrm>
            <a:off x="2113078" y="162017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CA7341FD-3B92-448D-8623-7096A8EBB707}"/>
              </a:ext>
            </a:extLst>
          </p:cNvPr>
          <p:cNvSpPr/>
          <p:nvPr/>
        </p:nvSpPr>
        <p:spPr>
          <a:xfrm>
            <a:off x="2178931" y="198119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9103132F-C862-42DA-8B6F-80F8693FB221}"/>
              </a:ext>
            </a:extLst>
          </p:cNvPr>
          <p:cNvSpPr/>
          <p:nvPr/>
        </p:nvSpPr>
        <p:spPr>
          <a:xfrm>
            <a:off x="2156478" y="239105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99AD2095-A257-4059-A6D9-3A901664B355}"/>
              </a:ext>
            </a:extLst>
          </p:cNvPr>
          <p:cNvSpPr/>
          <p:nvPr/>
        </p:nvSpPr>
        <p:spPr>
          <a:xfrm>
            <a:off x="2156478" y="280090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36E558B1-8E23-4822-9D0C-C253D6D9BA1E}"/>
              </a:ext>
            </a:extLst>
          </p:cNvPr>
          <p:cNvSpPr/>
          <p:nvPr/>
        </p:nvSpPr>
        <p:spPr>
          <a:xfrm>
            <a:off x="2136374" y="321593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923DDE81-7046-4F49-A08C-86527E3E8927}"/>
              </a:ext>
            </a:extLst>
          </p:cNvPr>
          <p:cNvSpPr/>
          <p:nvPr/>
        </p:nvSpPr>
        <p:spPr>
          <a:xfrm>
            <a:off x="2145855" y="362578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2E3BD7D0-CC4C-46AF-8F7A-088DACCE2B2F}"/>
              </a:ext>
            </a:extLst>
          </p:cNvPr>
          <p:cNvSpPr/>
          <p:nvPr/>
        </p:nvSpPr>
        <p:spPr>
          <a:xfrm>
            <a:off x="2173004" y="404081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42E3ABCA-A7AE-4C82-907C-D8F4EC5969F4}"/>
              </a:ext>
            </a:extLst>
          </p:cNvPr>
          <p:cNvSpPr/>
          <p:nvPr/>
        </p:nvSpPr>
        <p:spPr>
          <a:xfrm>
            <a:off x="2173004" y="445066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A6B0A127-FD74-4DAC-8BA5-8E8DBF47FD7C}"/>
              </a:ext>
            </a:extLst>
          </p:cNvPr>
          <p:cNvSpPr/>
          <p:nvPr/>
        </p:nvSpPr>
        <p:spPr>
          <a:xfrm>
            <a:off x="2150551" y="486052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16CC8D4E-37DC-4367-ADF6-46FC19876B69}"/>
              </a:ext>
            </a:extLst>
          </p:cNvPr>
          <p:cNvSpPr/>
          <p:nvPr/>
        </p:nvSpPr>
        <p:spPr>
          <a:xfrm>
            <a:off x="2150551" y="527037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46B7AF78-1B13-476E-8CB6-A08A6ABDD33C}"/>
              </a:ext>
            </a:extLst>
          </p:cNvPr>
          <p:cNvSpPr/>
          <p:nvPr/>
        </p:nvSpPr>
        <p:spPr>
          <a:xfrm>
            <a:off x="2130447" y="568540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101441BF-E49D-4E95-948D-253C9C6941FD}"/>
              </a:ext>
            </a:extLst>
          </p:cNvPr>
          <p:cNvSpPr/>
          <p:nvPr/>
        </p:nvSpPr>
        <p:spPr>
          <a:xfrm>
            <a:off x="2139928" y="609525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CF64A450-EFE0-435A-B382-7674B2583EF5}"/>
              </a:ext>
            </a:extLst>
          </p:cNvPr>
          <p:cNvSpPr txBox="1"/>
          <p:nvPr/>
        </p:nvSpPr>
        <p:spPr>
          <a:xfrm>
            <a:off x="5918447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44</a:t>
            </a:r>
          </a:p>
        </p:txBody>
      </p:sp>
    </p:spTree>
    <p:extLst>
      <p:ext uri="{BB962C8B-B14F-4D97-AF65-F5344CB8AC3E}">
        <p14:creationId xmlns:p14="http://schemas.microsoft.com/office/powerpoint/2010/main" val="19796306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4A0E8BC-38B5-4043-AC20-1C5E8E888F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301"/>
          <a:stretch/>
        </p:blipFill>
        <p:spPr>
          <a:xfrm>
            <a:off x="2610034" y="1511047"/>
            <a:ext cx="8939547" cy="4889429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475B3328-FAAC-46C0-BFCF-54B559A0A4D7}"/>
              </a:ext>
            </a:extLst>
          </p:cNvPr>
          <p:cNvSpPr/>
          <p:nvPr/>
        </p:nvSpPr>
        <p:spPr>
          <a:xfrm>
            <a:off x="539009" y="15376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5D2926EA-B30A-4F8F-9298-FDA40873E7E7}"/>
              </a:ext>
            </a:extLst>
          </p:cNvPr>
          <p:cNvSpPr/>
          <p:nvPr/>
        </p:nvSpPr>
        <p:spPr>
          <a:xfrm>
            <a:off x="996800" y="15110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175C18DF-5977-448C-8A8D-B37243EDC0DE}"/>
              </a:ext>
            </a:extLst>
          </p:cNvPr>
          <p:cNvSpPr/>
          <p:nvPr/>
        </p:nvSpPr>
        <p:spPr>
          <a:xfrm>
            <a:off x="539009" y="194753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692CCBEF-78A5-4752-A3AF-FAF56B8141B0}"/>
              </a:ext>
            </a:extLst>
          </p:cNvPr>
          <p:cNvSpPr/>
          <p:nvPr/>
        </p:nvSpPr>
        <p:spPr>
          <a:xfrm>
            <a:off x="996800" y="192089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2A0F8998-2D9C-4B0B-82C9-7682CA7AFFDE}"/>
              </a:ext>
            </a:extLst>
          </p:cNvPr>
          <p:cNvSpPr/>
          <p:nvPr/>
        </p:nvSpPr>
        <p:spPr>
          <a:xfrm>
            <a:off x="516556" y="235738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2124715-48FE-4514-9B4A-3A7B8B6602BB}"/>
              </a:ext>
            </a:extLst>
          </p:cNvPr>
          <p:cNvSpPr/>
          <p:nvPr/>
        </p:nvSpPr>
        <p:spPr>
          <a:xfrm>
            <a:off x="974347" y="233075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F273F0EC-46D2-40CD-9A1B-9E1576E7B8A9}"/>
              </a:ext>
            </a:extLst>
          </p:cNvPr>
          <p:cNvSpPr/>
          <p:nvPr/>
        </p:nvSpPr>
        <p:spPr>
          <a:xfrm>
            <a:off x="516556" y="276723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33ADC809-6DC2-4F5B-956D-F9384D1A15CE}"/>
              </a:ext>
            </a:extLst>
          </p:cNvPr>
          <p:cNvSpPr/>
          <p:nvPr/>
        </p:nvSpPr>
        <p:spPr>
          <a:xfrm>
            <a:off x="974347" y="274060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7F28421-614F-4553-8DDE-BDF6DBAE7A4A}"/>
              </a:ext>
            </a:extLst>
          </p:cNvPr>
          <p:cNvSpPr/>
          <p:nvPr/>
        </p:nvSpPr>
        <p:spPr>
          <a:xfrm>
            <a:off x="496452" y="318226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F8745491-6ABF-4354-B520-8A362B6481E7}"/>
              </a:ext>
            </a:extLst>
          </p:cNvPr>
          <p:cNvSpPr/>
          <p:nvPr/>
        </p:nvSpPr>
        <p:spPr>
          <a:xfrm>
            <a:off x="954243" y="315563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5B40E5B4-0C99-4116-9440-ABA8C579531F}"/>
              </a:ext>
            </a:extLst>
          </p:cNvPr>
          <p:cNvSpPr/>
          <p:nvPr/>
        </p:nvSpPr>
        <p:spPr>
          <a:xfrm>
            <a:off x="505933" y="359212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8BD2C8A1-1659-4EAF-85E8-3A994CAC5561}"/>
              </a:ext>
            </a:extLst>
          </p:cNvPr>
          <p:cNvSpPr/>
          <p:nvPr/>
        </p:nvSpPr>
        <p:spPr>
          <a:xfrm>
            <a:off x="963724" y="356548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18DDAC5-3064-4746-BD69-EB6265D5A4D1}"/>
              </a:ext>
            </a:extLst>
          </p:cNvPr>
          <p:cNvSpPr/>
          <p:nvPr/>
        </p:nvSpPr>
        <p:spPr>
          <a:xfrm>
            <a:off x="1493568" y="152732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73067502-EBE5-407B-A0FB-E3575C9A807C}"/>
              </a:ext>
            </a:extLst>
          </p:cNvPr>
          <p:cNvSpPr/>
          <p:nvPr/>
        </p:nvSpPr>
        <p:spPr>
          <a:xfrm>
            <a:off x="1494062" y="194753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E0F82308-1C9B-4EF8-90A9-BF2EA7702E75}"/>
              </a:ext>
            </a:extLst>
          </p:cNvPr>
          <p:cNvSpPr/>
          <p:nvPr/>
        </p:nvSpPr>
        <p:spPr>
          <a:xfrm>
            <a:off x="1471609" y="235738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FD50BA4-5F83-4E05-96A1-2252D9E36AA7}"/>
              </a:ext>
            </a:extLst>
          </p:cNvPr>
          <p:cNvSpPr/>
          <p:nvPr/>
        </p:nvSpPr>
        <p:spPr>
          <a:xfrm>
            <a:off x="1471609" y="276723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930E448-95B2-4AA1-90C5-ACA4DC02CCB6}"/>
              </a:ext>
            </a:extLst>
          </p:cNvPr>
          <p:cNvSpPr/>
          <p:nvPr/>
        </p:nvSpPr>
        <p:spPr>
          <a:xfrm>
            <a:off x="1451505" y="318226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8433ED64-E3B5-4366-8C4A-92E3BA3BB236}"/>
              </a:ext>
            </a:extLst>
          </p:cNvPr>
          <p:cNvSpPr/>
          <p:nvPr/>
        </p:nvSpPr>
        <p:spPr>
          <a:xfrm>
            <a:off x="1460986" y="359212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48D6BCF8-1F08-46CE-9144-01994D193953}"/>
              </a:ext>
            </a:extLst>
          </p:cNvPr>
          <p:cNvSpPr/>
          <p:nvPr/>
        </p:nvSpPr>
        <p:spPr>
          <a:xfrm>
            <a:off x="533082" y="400715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312AF2AD-D62A-450D-8277-31FD6A382DC3}"/>
              </a:ext>
            </a:extLst>
          </p:cNvPr>
          <p:cNvSpPr/>
          <p:nvPr/>
        </p:nvSpPr>
        <p:spPr>
          <a:xfrm>
            <a:off x="990873" y="398051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97E79A46-8E0E-40C6-8C1F-C0F742ABD4AA}"/>
              </a:ext>
            </a:extLst>
          </p:cNvPr>
          <p:cNvSpPr/>
          <p:nvPr/>
        </p:nvSpPr>
        <p:spPr>
          <a:xfrm>
            <a:off x="533082" y="441700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2D205442-E534-4E37-B07B-81CC4F267262}"/>
              </a:ext>
            </a:extLst>
          </p:cNvPr>
          <p:cNvSpPr/>
          <p:nvPr/>
        </p:nvSpPr>
        <p:spPr>
          <a:xfrm>
            <a:off x="990873" y="439036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9CBF424E-C033-41C0-BCBB-E6FD4691FE22}"/>
              </a:ext>
            </a:extLst>
          </p:cNvPr>
          <p:cNvSpPr/>
          <p:nvPr/>
        </p:nvSpPr>
        <p:spPr>
          <a:xfrm>
            <a:off x="510629" y="482685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34AC54BD-2360-49D2-8483-A496C8A7E3C6}"/>
              </a:ext>
            </a:extLst>
          </p:cNvPr>
          <p:cNvSpPr/>
          <p:nvPr/>
        </p:nvSpPr>
        <p:spPr>
          <a:xfrm>
            <a:off x="968420" y="480022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44895AF5-4F3C-4563-9B9A-0C69F8C15129}"/>
              </a:ext>
            </a:extLst>
          </p:cNvPr>
          <p:cNvSpPr/>
          <p:nvPr/>
        </p:nvSpPr>
        <p:spPr>
          <a:xfrm>
            <a:off x="510629" y="523670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6FE45CF4-7417-43FD-9957-C954A7692015}"/>
              </a:ext>
            </a:extLst>
          </p:cNvPr>
          <p:cNvSpPr/>
          <p:nvPr/>
        </p:nvSpPr>
        <p:spPr>
          <a:xfrm>
            <a:off x="968420" y="521007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52945726-38DA-42AF-834B-4D9DE5E5B11C}"/>
              </a:ext>
            </a:extLst>
          </p:cNvPr>
          <p:cNvSpPr/>
          <p:nvPr/>
        </p:nvSpPr>
        <p:spPr>
          <a:xfrm>
            <a:off x="490525" y="56517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62525C9-2792-43D0-9991-E585DC19C6D1}"/>
              </a:ext>
            </a:extLst>
          </p:cNvPr>
          <p:cNvSpPr/>
          <p:nvPr/>
        </p:nvSpPr>
        <p:spPr>
          <a:xfrm>
            <a:off x="948316" y="562510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AA76CF8D-7912-4389-981F-07C53A3D8005}"/>
              </a:ext>
            </a:extLst>
          </p:cNvPr>
          <p:cNvSpPr/>
          <p:nvPr/>
        </p:nvSpPr>
        <p:spPr>
          <a:xfrm>
            <a:off x="500006" y="60615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34F4A1C-CDC3-4EE6-951D-C3BB3C35ECE5}"/>
              </a:ext>
            </a:extLst>
          </p:cNvPr>
          <p:cNvSpPr/>
          <p:nvPr/>
        </p:nvSpPr>
        <p:spPr>
          <a:xfrm>
            <a:off x="957797" y="603495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50E52FAE-6EE5-453F-AF56-C4ABA34AB781}"/>
              </a:ext>
            </a:extLst>
          </p:cNvPr>
          <p:cNvSpPr/>
          <p:nvPr/>
        </p:nvSpPr>
        <p:spPr>
          <a:xfrm>
            <a:off x="1488135" y="400715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398E052E-578F-46DF-A7E7-3B75F3787E51}"/>
              </a:ext>
            </a:extLst>
          </p:cNvPr>
          <p:cNvSpPr/>
          <p:nvPr/>
        </p:nvSpPr>
        <p:spPr>
          <a:xfrm>
            <a:off x="1488135" y="441700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31889C48-763F-4A35-9606-C9A75E6B4701}"/>
              </a:ext>
            </a:extLst>
          </p:cNvPr>
          <p:cNvSpPr/>
          <p:nvPr/>
        </p:nvSpPr>
        <p:spPr>
          <a:xfrm>
            <a:off x="1465682" y="482685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C576C5C7-89E2-4F53-9FE6-6E5AEEAE7F54}"/>
              </a:ext>
            </a:extLst>
          </p:cNvPr>
          <p:cNvSpPr/>
          <p:nvPr/>
        </p:nvSpPr>
        <p:spPr>
          <a:xfrm>
            <a:off x="1465682" y="523670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E4812BD4-50F0-4924-995A-4A46E04E3B99}"/>
              </a:ext>
            </a:extLst>
          </p:cNvPr>
          <p:cNvSpPr/>
          <p:nvPr/>
        </p:nvSpPr>
        <p:spPr>
          <a:xfrm>
            <a:off x="1445578" y="56517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67DCFCEA-C076-4249-BF4D-1458C0EFCD12}"/>
              </a:ext>
            </a:extLst>
          </p:cNvPr>
          <p:cNvSpPr/>
          <p:nvPr/>
        </p:nvSpPr>
        <p:spPr>
          <a:xfrm>
            <a:off x="1455059" y="60615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4230B7A7-3F07-48FE-BF5A-6032B0F52737}"/>
              </a:ext>
            </a:extLst>
          </p:cNvPr>
          <p:cNvSpPr/>
          <p:nvPr/>
        </p:nvSpPr>
        <p:spPr>
          <a:xfrm>
            <a:off x="2006545" y="155987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826F5AE2-91AC-456C-B1F6-7B6E6521648C}"/>
              </a:ext>
            </a:extLst>
          </p:cNvPr>
          <p:cNvSpPr/>
          <p:nvPr/>
        </p:nvSpPr>
        <p:spPr>
          <a:xfrm>
            <a:off x="2072398" y="192089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A4D0E3BB-1B8A-4ECF-975C-E0AD3A04FFC0}"/>
              </a:ext>
            </a:extLst>
          </p:cNvPr>
          <p:cNvSpPr/>
          <p:nvPr/>
        </p:nvSpPr>
        <p:spPr>
          <a:xfrm>
            <a:off x="2049945" y="233075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DE53E16A-D0DE-4247-9DB7-A8A42447AAC4}"/>
              </a:ext>
            </a:extLst>
          </p:cNvPr>
          <p:cNvSpPr/>
          <p:nvPr/>
        </p:nvSpPr>
        <p:spPr>
          <a:xfrm>
            <a:off x="2049945" y="274060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D891CEEC-12D1-42E7-A400-CB629F2DA337}"/>
              </a:ext>
            </a:extLst>
          </p:cNvPr>
          <p:cNvSpPr/>
          <p:nvPr/>
        </p:nvSpPr>
        <p:spPr>
          <a:xfrm>
            <a:off x="2029841" y="315563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075FCB7F-30BE-4D0C-9272-B82D07A9310F}"/>
              </a:ext>
            </a:extLst>
          </p:cNvPr>
          <p:cNvSpPr/>
          <p:nvPr/>
        </p:nvSpPr>
        <p:spPr>
          <a:xfrm>
            <a:off x="2039322" y="356548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E615EF8C-A92A-4677-BC52-A0BC7E4DC33F}"/>
              </a:ext>
            </a:extLst>
          </p:cNvPr>
          <p:cNvSpPr/>
          <p:nvPr/>
        </p:nvSpPr>
        <p:spPr>
          <a:xfrm>
            <a:off x="2066471" y="398051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6642EF77-43DB-40B4-9374-8A98E9613D53}"/>
              </a:ext>
            </a:extLst>
          </p:cNvPr>
          <p:cNvSpPr/>
          <p:nvPr/>
        </p:nvSpPr>
        <p:spPr>
          <a:xfrm>
            <a:off x="2066471" y="439036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CD00F26-AF0A-42AF-BD63-795281C40044}"/>
              </a:ext>
            </a:extLst>
          </p:cNvPr>
          <p:cNvSpPr/>
          <p:nvPr/>
        </p:nvSpPr>
        <p:spPr>
          <a:xfrm>
            <a:off x="2044018" y="480022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75A36C2F-129D-42C8-9362-DE312C713851}"/>
              </a:ext>
            </a:extLst>
          </p:cNvPr>
          <p:cNvSpPr/>
          <p:nvPr/>
        </p:nvSpPr>
        <p:spPr>
          <a:xfrm>
            <a:off x="2044018" y="521007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054C1AC4-75E4-4877-8AA8-909940410380}"/>
              </a:ext>
            </a:extLst>
          </p:cNvPr>
          <p:cNvSpPr/>
          <p:nvPr/>
        </p:nvSpPr>
        <p:spPr>
          <a:xfrm>
            <a:off x="2023914" y="562510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B5A035E3-5D7A-4294-B0CD-04841CCBD679}"/>
              </a:ext>
            </a:extLst>
          </p:cNvPr>
          <p:cNvSpPr/>
          <p:nvPr/>
        </p:nvSpPr>
        <p:spPr>
          <a:xfrm>
            <a:off x="2033395" y="603495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8C130E00-9CBD-4BCB-8A52-AA3037DF9876}"/>
              </a:ext>
            </a:extLst>
          </p:cNvPr>
          <p:cNvSpPr txBox="1"/>
          <p:nvPr/>
        </p:nvSpPr>
        <p:spPr>
          <a:xfrm>
            <a:off x="5918447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45</a:t>
            </a:r>
          </a:p>
        </p:txBody>
      </p:sp>
    </p:spTree>
    <p:extLst>
      <p:ext uri="{BB962C8B-B14F-4D97-AF65-F5344CB8AC3E}">
        <p14:creationId xmlns:p14="http://schemas.microsoft.com/office/powerpoint/2010/main" val="2123755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E024785-DB3B-4EB4-AF12-402BFFC4AC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472"/>
          <a:stretch/>
        </p:blipFill>
        <p:spPr>
          <a:xfrm>
            <a:off x="2520201" y="1615736"/>
            <a:ext cx="8927860" cy="4882719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3AB47C4A-5267-4375-A0D8-4CCEBC5F2EF7}"/>
              </a:ext>
            </a:extLst>
          </p:cNvPr>
          <p:cNvSpPr/>
          <p:nvPr/>
        </p:nvSpPr>
        <p:spPr>
          <a:xfrm>
            <a:off x="343701" y="164237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909B3E8B-9352-45B5-B184-77C48D64A99B}"/>
              </a:ext>
            </a:extLst>
          </p:cNvPr>
          <p:cNvSpPr/>
          <p:nvPr/>
        </p:nvSpPr>
        <p:spPr>
          <a:xfrm>
            <a:off x="801492" y="161573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BDB3B098-974E-445D-829B-E6B9CCC79358}"/>
              </a:ext>
            </a:extLst>
          </p:cNvPr>
          <p:cNvSpPr/>
          <p:nvPr/>
        </p:nvSpPr>
        <p:spPr>
          <a:xfrm>
            <a:off x="343701" y="205222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EA89CFBC-1534-4B7F-AEA2-2DD8037D6A01}"/>
              </a:ext>
            </a:extLst>
          </p:cNvPr>
          <p:cNvSpPr/>
          <p:nvPr/>
        </p:nvSpPr>
        <p:spPr>
          <a:xfrm>
            <a:off x="801492" y="202558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E8266E2-ED62-4E1F-9ED3-2B99D238E407}"/>
              </a:ext>
            </a:extLst>
          </p:cNvPr>
          <p:cNvSpPr/>
          <p:nvPr/>
        </p:nvSpPr>
        <p:spPr>
          <a:xfrm>
            <a:off x="321248" y="246207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139272AA-A59E-47A6-A536-0CB521DE42FD}"/>
              </a:ext>
            </a:extLst>
          </p:cNvPr>
          <p:cNvSpPr/>
          <p:nvPr/>
        </p:nvSpPr>
        <p:spPr>
          <a:xfrm>
            <a:off x="779039" y="243544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7F3F3B30-4D2A-438F-96BD-CD8E26AF6EA1}"/>
              </a:ext>
            </a:extLst>
          </p:cNvPr>
          <p:cNvSpPr/>
          <p:nvPr/>
        </p:nvSpPr>
        <p:spPr>
          <a:xfrm>
            <a:off x="321248" y="287192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3742FFA1-6C3E-4332-A19E-085A4852AFE5}"/>
              </a:ext>
            </a:extLst>
          </p:cNvPr>
          <p:cNvSpPr/>
          <p:nvPr/>
        </p:nvSpPr>
        <p:spPr>
          <a:xfrm>
            <a:off x="779039" y="284529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7CD6AB04-1B0B-47AB-954D-1594AD5622F5}"/>
              </a:ext>
            </a:extLst>
          </p:cNvPr>
          <p:cNvSpPr/>
          <p:nvPr/>
        </p:nvSpPr>
        <p:spPr>
          <a:xfrm>
            <a:off x="301144" y="32869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2B8D3B84-B649-4A5D-B490-622AD6415CE6}"/>
              </a:ext>
            </a:extLst>
          </p:cNvPr>
          <p:cNvSpPr/>
          <p:nvPr/>
        </p:nvSpPr>
        <p:spPr>
          <a:xfrm>
            <a:off x="758935" y="326032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A4704BA1-9393-4F56-9D01-3E744C981C00}"/>
              </a:ext>
            </a:extLst>
          </p:cNvPr>
          <p:cNvSpPr/>
          <p:nvPr/>
        </p:nvSpPr>
        <p:spPr>
          <a:xfrm>
            <a:off x="310625" y="36968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77B60747-E4B0-49D9-96B3-14DF38F424B9}"/>
              </a:ext>
            </a:extLst>
          </p:cNvPr>
          <p:cNvSpPr/>
          <p:nvPr/>
        </p:nvSpPr>
        <p:spPr>
          <a:xfrm>
            <a:off x="768416" y="367017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E290305-DC92-4B73-8D85-80918D608349}"/>
              </a:ext>
            </a:extLst>
          </p:cNvPr>
          <p:cNvSpPr/>
          <p:nvPr/>
        </p:nvSpPr>
        <p:spPr>
          <a:xfrm>
            <a:off x="1298260" y="16320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A187F62B-E001-44FE-B3E1-A9C3A7DCC195}"/>
              </a:ext>
            </a:extLst>
          </p:cNvPr>
          <p:cNvSpPr/>
          <p:nvPr/>
        </p:nvSpPr>
        <p:spPr>
          <a:xfrm>
            <a:off x="1298754" y="205222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64A0A71-7EF5-4BC1-8BFC-AE37F68F0A12}"/>
              </a:ext>
            </a:extLst>
          </p:cNvPr>
          <p:cNvSpPr/>
          <p:nvPr/>
        </p:nvSpPr>
        <p:spPr>
          <a:xfrm>
            <a:off x="1276301" y="246207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D813A489-7328-4FC0-A9CE-41968C5B65E6}"/>
              </a:ext>
            </a:extLst>
          </p:cNvPr>
          <p:cNvSpPr/>
          <p:nvPr/>
        </p:nvSpPr>
        <p:spPr>
          <a:xfrm>
            <a:off x="1276301" y="287192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7799330-9A9D-4658-BB6E-B75448CE9565}"/>
              </a:ext>
            </a:extLst>
          </p:cNvPr>
          <p:cNvSpPr/>
          <p:nvPr/>
        </p:nvSpPr>
        <p:spPr>
          <a:xfrm>
            <a:off x="1256197" y="32869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38CA1B3F-4C48-452C-BBB0-CB1EA7021AFE}"/>
              </a:ext>
            </a:extLst>
          </p:cNvPr>
          <p:cNvSpPr/>
          <p:nvPr/>
        </p:nvSpPr>
        <p:spPr>
          <a:xfrm>
            <a:off x="1265678" y="36968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FF9CC5FC-54D5-4D31-8F73-279A180BF9B9}"/>
              </a:ext>
            </a:extLst>
          </p:cNvPr>
          <p:cNvSpPr/>
          <p:nvPr/>
        </p:nvSpPr>
        <p:spPr>
          <a:xfrm>
            <a:off x="337774" y="411184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2CDFC09C-2444-47C1-AFEC-0C23C25D8B8F}"/>
              </a:ext>
            </a:extLst>
          </p:cNvPr>
          <p:cNvSpPr/>
          <p:nvPr/>
        </p:nvSpPr>
        <p:spPr>
          <a:xfrm>
            <a:off x="795565" y="408520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E036B6F0-086D-4EDC-8248-B20416A5A7C0}"/>
              </a:ext>
            </a:extLst>
          </p:cNvPr>
          <p:cNvSpPr/>
          <p:nvPr/>
        </p:nvSpPr>
        <p:spPr>
          <a:xfrm>
            <a:off x="337774" y="452169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539B6B3-9FB1-4B08-A6CA-D8CAC26025DF}"/>
              </a:ext>
            </a:extLst>
          </p:cNvPr>
          <p:cNvSpPr/>
          <p:nvPr/>
        </p:nvSpPr>
        <p:spPr>
          <a:xfrm>
            <a:off x="795565" y="449505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E42012FB-1021-4700-A65F-086831C80400}"/>
              </a:ext>
            </a:extLst>
          </p:cNvPr>
          <p:cNvSpPr/>
          <p:nvPr/>
        </p:nvSpPr>
        <p:spPr>
          <a:xfrm>
            <a:off x="315321" y="493154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C43DE1EE-C2EB-4D50-ADFA-4084AFF4F693}"/>
              </a:ext>
            </a:extLst>
          </p:cNvPr>
          <p:cNvSpPr/>
          <p:nvPr/>
        </p:nvSpPr>
        <p:spPr>
          <a:xfrm>
            <a:off x="773112" y="490491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7E272470-128F-47D9-9BCC-63D548105545}"/>
              </a:ext>
            </a:extLst>
          </p:cNvPr>
          <p:cNvSpPr/>
          <p:nvPr/>
        </p:nvSpPr>
        <p:spPr>
          <a:xfrm>
            <a:off x="315321" y="534139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79FC9739-14AB-4F26-968B-2AF816D5B3E0}"/>
              </a:ext>
            </a:extLst>
          </p:cNvPr>
          <p:cNvSpPr/>
          <p:nvPr/>
        </p:nvSpPr>
        <p:spPr>
          <a:xfrm>
            <a:off x="773112" y="531476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F6E68DE8-12E0-4FAA-99D1-1A8F7D6E9A05}"/>
              </a:ext>
            </a:extLst>
          </p:cNvPr>
          <p:cNvSpPr/>
          <p:nvPr/>
        </p:nvSpPr>
        <p:spPr>
          <a:xfrm>
            <a:off x="295217" y="575642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A01F187E-6C90-4CB4-9A5A-A9DB8A31EF31}"/>
              </a:ext>
            </a:extLst>
          </p:cNvPr>
          <p:cNvSpPr/>
          <p:nvPr/>
        </p:nvSpPr>
        <p:spPr>
          <a:xfrm>
            <a:off x="753008" y="572979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F5035FA3-2DF8-4FF9-BC13-B3A4882F899D}"/>
              </a:ext>
            </a:extLst>
          </p:cNvPr>
          <p:cNvSpPr/>
          <p:nvPr/>
        </p:nvSpPr>
        <p:spPr>
          <a:xfrm>
            <a:off x="304698" y="616627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6EB56764-C454-479A-A146-2533CC751AA7}"/>
              </a:ext>
            </a:extLst>
          </p:cNvPr>
          <p:cNvSpPr/>
          <p:nvPr/>
        </p:nvSpPr>
        <p:spPr>
          <a:xfrm>
            <a:off x="762489" y="613964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DB15296F-4548-4A9C-B4FD-558154D70AE9}"/>
              </a:ext>
            </a:extLst>
          </p:cNvPr>
          <p:cNvSpPr/>
          <p:nvPr/>
        </p:nvSpPr>
        <p:spPr>
          <a:xfrm>
            <a:off x="1292827" y="411184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B098AF8B-AC77-47B0-BCE7-EA144787663C}"/>
              </a:ext>
            </a:extLst>
          </p:cNvPr>
          <p:cNvSpPr/>
          <p:nvPr/>
        </p:nvSpPr>
        <p:spPr>
          <a:xfrm>
            <a:off x="1292827" y="452169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852AA80D-7138-4580-A542-23EE0F81866F}"/>
              </a:ext>
            </a:extLst>
          </p:cNvPr>
          <p:cNvSpPr/>
          <p:nvPr/>
        </p:nvSpPr>
        <p:spPr>
          <a:xfrm>
            <a:off x="1270374" y="493154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6F126FD1-F75B-47C7-9B93-A236B85D67C8}"/>
              </a:ext>
            </a:extLst>
          </p:cNvPr>
          <p:cNvSpPr/>
          <p:nvPr/>
        </p:nvSpPr>
        <p:spPr>
          <a:xfrm>
            <a:off x="1270374" y="534139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F1F5919F-09B1-4B58-B165-9018B71458C0}"/>
              </a:ext>
            </a:extLst>
          </p:cNvPr>
          <p:cNvSpPr/>
          <p:nvPr/>
        </p:nvSpPr>
        <p:spPr>
          <a:xfrm>
            <a:off x="1250270" y="575642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FF91C4FE-53C2-4BEC-9CC9-FCE2B717FF87}"/>
              </a:ext>
            </a:extLst>
          </p:cNvPr>
          <p:cNvSpPr/>
          <p:nvPr/>
        </p:nvSpPr>
        <p:spPr>
          <a:xfrm>
            <a:off x="1259751" y="616627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318ECDB0-0939-456A-BE2E-792D581E1053}"/>
              </a:ext>
            </a:extLst>
          </p:cNvPr>
          <p:cNvSpPr/>
          <p:nvPr/>
        </p:nvSpPr>
        <p:spPr>
          <a:xfrm>
            <a:off x="1811237" y="166456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694E9FA3-25F6-4CF2-A8A6-FAC96740474B}"/>
              </a:ext>
            </a:extLst>
          </p:cNvPr>
          <p:cNvSpPr/>
          <p:nvPr/>
        </p:nvSpPr>
        <p:spPr>
          <a:xfrm>
            <a:off x="1877090" y="202558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735CF73C-1AF2-495D-BA3E-6CF4128F6E20}"/>
              </a:ext>
            </a:extLst>
          </p:cNvPr>
          <p:cNvSpPr/>
          <p:nvPr/>
        </p:nvSpPr>
        <p:spPr>
          <a:xfrm>
            <a:off x="1854637" y="243544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9573329-E4D9-4B7E-9586-335AE7925264}"/>
              </a:ext>
            </a:extLst>
          </p:cNvPr>
          <p:cNvSpPr/>
          <p:nvPr/>
        </p:nvSpPr>
        <p:spPr>
          <a:xfrm>
            <a:off x="1854637" y="284529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8B177BA0-10D2-4E3B-8D14-F9FD76AA1EE7}"/>
              </a:ext>
            </a:extLst>
          </p:cNvPr>
          <p:cNvSpPr/>
          <p:nvPr/>
        </p:nvSpPr>
        <p:spPr>
          <a:xfrm>
            <a:off x="1834533" y="326032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A1EA52CB-97E1-41EA-AC2F-0052F51011EA}"/>
              </a:ext>
            </a:extLst>
          </p:cNvPr>
          <p:cNvSpPr/>
          <p:nvPr/>
        </p:nvSpPr>
        <p:spPr>
          <a:xfrm>
            <a:off x="1844014" y="367017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809FF76-0D4A-44D1-91A6-0988C4E195A8}"/>
              </a:ext>
            </a:extLst>
          </p:cNvPr>
          <p:cNvSpPr/>
          <p:nvPr/>
        </p:nvSpPr>
        <p:spPr>
          <a:xfrm>
            <a:off x="1871163" y="408520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B635131B-AEE6-4EF6-BD32-9FB3C141678B}"/>
              </a:ext>
            </a:extLst>
          </p:cNvPr>
          <p:cNvSpPr/>
          <p:nvPr/>
        </p:nvSpPr>
        <p:spPr>
          <a:xfrm>
            <a:off x="1871163" y="449505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5D17C24B-38BD-40A5-83A0-FEC82F0C28BC}"/>
              </a:ext>
            </a:extLst>
          </p:cNvPr>
          <p:cNvSpPr/>
          <p:nvPr/>
        </p:nvSpPr>
        <p:spPr>
          <a:xfrm>
            <a:off x="1848710" y="490491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E69B9049-E7F7-4D26-ADAB-F04EDAFBCEB8}"/>
              </a:ext>
            </a:extLst>
          </p:cNvPr>
          <p:cNvSpPr/>
          <p:nvPr/>
        </p:nvSpPr>
        <p:spPr>
          <a:xfrm>
            <a:off x="1848710" y="531476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F27306A8-1937-4EBD-8EEE-7E14BF0CE266}"/>
              </a:ext>
            </a:extLst>
          </p:cNvPr>
          <p:cNvSpPr/>
          <p:nvPr/>
        </p:nvSpPr>
        <p:spPr>
          <a:xfrm>
            <a:off x="1828606" y="572979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2A8B06CE-380D-4F3B-B974-EBEC98D05172}"/>
              </a:ext>
            </a:extLst>
          </p:cNvPr>
          <p:cNvSpPr/>
          <p:nvPr/>
        </p:nvSpPr>
        <p:spPr>
          <a:xfrm>
            <a:off x="1838087" y="613964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011A78C8-F907-44F2-9113-0F3498F1843A}"/>
              </a:ext>
            </a:extLst>
          </p:cNvPr>
          <p:cNvSpPr txBox="1"/>
          <p:nvPr/>
        </p:nvSpPr>
        <p:spPr>
          <a:xfrm>
            <a:off x="5918447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46</a:t>
            </a:r>
          </a:p>
        </p:txBody>
      </p:sp>
    </p:spTree>
    <p:extLst>
      <p:ext uri="{BB962C8B-B14F-4D97-AF65-F5344CB8AC3E}">
        <p14:creationId xmlns:p14="http://schemas.microsoft.com/office/powerpoint/2010/main" val="32810465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052D6F1-0577-4573-A2EC-45DCF4ACF9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657" b="33463"/>
          <a:stretch/>
        </p:blipFill>
        <p:spPr>
          <a:xfrm>
            <a:off x="2688570" y="1589104"/>
            <a:ext cx="9020846" cy="4838330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EB06E18A-0B8B-4602-AD4F-7BD340E00018}"/>
              </a:ext>
            </a:extLst>
          </p:cNvPr>
          <p:cNvSpPr/>
          <p:nvPr/>
        </p:nvSpPr>
        <p:spPr>
          <a:xfrm>
            <a:off x="450233" y="168305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7C3A1B99-398B-421C-A2D6-A13C848406BC}"/>
              </a:ext>
            </a:extLst>
          </p:cNvPr>
          <p:cNvSpPr/>
          <p:nvPr/>
        </p:nvSpPr>
        <p:spPr>
          <a:xfrm>
            <a:off x="908024" y="16564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4AB6B3AA-FA53-466F-A781-72146796FF74}"/>
              </a:ext>
            </a:extLst>
          </p:cNvPr>
          <p:cNvSpPr/>
          <p:nvPr/>
        </p:nvSpPr>
        <p:spPr>
          <a:xfrm>
            <a:off x="450233" y="209291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E843C7BF-4DA6-490D-B20B-FA836349A316}"/>
              </a:ext>
            </a:extLst>
          </p:cNvPr>
          <p:cNvSpPr/>
          <p:nvPr/>
        </p:nvSpPr>
        <p:spPr>
          <a:xfrm>
            <a:off x="908024" y="20662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D41FC98A-A823-4872-9039-5EA06DF193F2}"/>
              </a:ext>
            </a:extLst>
          </p:cNvPr>
          <p:cNvSpPr/>
          <p:nvPr/>
        </p:nvSpPr>
        <p:spPr>
          <a:xfrm>
            <a:off x="427780" y="250276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D3783158-7D77-4351-8A9C-60C8837764EE}"/>
              </a:ext>
            </a:extLst>
          </p:cNvPr>
          <p:cNvSpPr/>
          <p:nvPr/>
        </p:nvSpPr>
        <p:spPr>
          <a:xfrm>
            <a:off x="885571" y="24761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E24B916B-3D66-48B6-85DD-2183072DD1AF}"/>
              </a:ext>
            </a:extLst>
          </p:cNvPr>
          <p:cNvSpPr/>
          <p:nvPr/>
        </p:nvSpPr>
        <p:spPr>
          <a:xfrm>
            <a:off x="427780" y="29126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9B53A507-EC88-4125-B01C-03F6A39F52A2}"/>
              </a:ext>
            </a:extLst>
          </p:cNvPr>
          <p:cNvSpPr/>
          <p:nvPr/>
        </p:nvSpPr>
        <p:spPr>
          <a:xfrm>
            <a:off x="885571" y="288598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73ABA6B0-A3B2-45A5-880C-85575D87D550}"/>
              </a:ext>
            </a:extLst>
          </p:cNvPr>
          <p:cNvSpPr/>
          <p:nvPr/>
        </p:nvSpPr>
        <p:spPr>
          <a:xfrm>
            <a:off x="407676" y="332764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DE6B2D4E-1298-4361-B38B-5DE93923A564}"/>
              </a:ext>
            </a:extLst>
          </p:cNvPr>
          <p:cNvSpPr/>
          <p:nvPr/>
        </p:nvSpPr>
        <p:spPr>
          <a:xfrm>
            <a:off x="865467" y="33010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023A23FE-4F4E-44F1-BA5D-BB1B3EB9D2C8}"/>
              </a:ext>
            </a:extLst>
          </p:cNvPr>
          <p:cNvSpPr/>
          <p:nvPr/>
        </p:nvSpPr>
        <p:spPr>
          <a:xfrm>
            <a:off x="417157" y="373749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90A2E72D-4C2B-4860-8F48-2F8530014D09}"/>
              </a:ext>
            </a:extLst>
          </p:cNvPr>
          <p:cNvSpPr/>
          <p:nvPr/>
        </p:nvSpPr>
        <p:spPr>
          <a:xfrm>
            <a:off x="874948" y="371086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1997F34A-FA0B-4A26-AFE9-09FF833E3B62}"/>
              </a:ext>
            </a:extLst>
          </p:cNvPr>
          <p:cNvSpPr/>
          <p:nvPr/>
        </p:nvSpPr>
        <p:spPr>
          <a:xfrm>
            <a:off x="1404792" y="167270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A036E96D-27FC-4618-91FB-0B0D024701AC}"/>
              </a:ext>
            </a:extLst>
          </p:cNvPr>
          <p:cNvSpPr/>
          <p:nvPr/>
        </p:nvSpPr>
        <p:spPr>
          <a:xfrm>
            <a:off x="1405286" y="209291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E1B78B9A-FE41-49F7-9443-D681A65860D7}"/>
              </a:ext>
            </a:extLst>
          </p:cNvPr>
          <p:cNvSpPr/>
          <p:nvPr/>
        </p:nvSpPr>
        <p:spPr>
          <a:xfrm>
            <a:off x="1382833" y="250276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7A20B0C6-A9D6-495D-8B80-03B6C41075FA}"/>
              </a:ext>
            </a:extLst>
          </p:cNvPr>
          <p:cNvSpPr/>
          <p:nvPr/>
        </p:nvSpPr>
        <p:spPr>
          <a:xfrm>
            <a:off x="1382833" y="29126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B161EF9D-049D-45EA-A2D2-EB9D711D28CE}"/>
              </a:ext>
            </a:extLst>
          </p:cNvPr>
          <p:cNvSpPr/>
          <p:nvPr/>
        </p:nvSpPr>
        <p:spPr>
          <a:xfrm>
            <a:off x="1362729" y="332764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C48C998F-8FC1-4ACD-9F02-1F736C128D0F}"/>
              </a:ext>
            </a:extLst>
          </p:cNvPr>
          <p:cNvSpPr/>
          <p:nvPr/>
        </p:nvSpPr>
        <p:spPr>
          <a:xfrm>
            <a:off x="1372210" y="373749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9DAE03DB-C5AB-4936-A604-C50F9C883A0C}"/>
              </a:ext>
            </a:extLst>
          </p:cNvPr>
          <p:cNvSpPr/>
          <p:nvPr/>
        </p:nvSpPr>
        <p:spPr>
          <a:xfrm>
            <a:off x="444306" y="41525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EACE9824-DBBC-4497-9621-8DB10E8B01AB}"/>
              </a:ext>
            </a:extLst>
          </p:cNvPr>
          <p:cNvSpPr/>
          <p:nvPr/>
        </p:nvSpPr>
        <p:spPr>
          <a:xfrm>
            <a:off x="902097" y="41258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CBFC3536-C7F3-44C0-8DE7-44055E224C60}"/>
              </a:ext>
            </a:extLst>
          </p:cNvPr>
          <p:cNvSpPr/>
          <p:nvPr/>
        </p:nvSpPr>
        <p:spPr>
          <a:xfrm>
            <a:off x="444306" y="456238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B053349F-3378-4C75-8382-DDD9770D866A}"/>
              </a:ext>
            </a:extLst>
          </p:cNvPr>
          <p:cNvSpPr/>
          <p:nvPr/>
        </p:nvSpPr>
        <p:spPr>
          <a:xfrm>
            <a:off x="902097" y="45357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277302F3-1FA0-4423-925A-43D4BAE3A18A}"/>
              </a:ext>
            </a:extLst>
          </p:cNvPr>
          <p:cNvSpPr/>
          <p:nvPr/>
        </p:nvSpPr>
        <p:spPr>
          <a:xfrm>
            <a:off x="421853" y="497223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55AA82E9-41E0-42A4-8DD3-8A2FAB555A96}"/>
              </a:ext>
            </a:extLst>
          </p:cNvPr>
          <p:cNvSpPr/>
          <p:nvPr/>
        </p:nvSpPr>
        <p:spPr>
          <a:xfrm>
            <a:off x="879644" y="49455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54D9A3F6-8A3F-4924-959D-2695EC59D70E}"/>
              </a:ext>
            </a:extLst>
          </p:cNvPr>
          <p:cNvSpPr/>
          <p:nvPr/>
        </p:nvSpPr>
        <p:spPr>
          <a:xfrm>
            <a:off x="421853" y="538208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CA5E75FA-EF34-4E3C-AF5D-D1EE39AC0172}"/>
              </a:ext>
            </a:extLst>
          </p:cNvPr>
          <p:cNvSpPr/>
          <p:nvPr/>
        </p:nvSpPr>
        <p:spPr>
          <a:xfrm>
            <a:off x="879644" y="535545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B8FD6E1B-486A-453F-A762-D7D71C05FF03}"/>
              </a:ext>
            </a:extLst>
          </p:cNvPr>
          <p:cNvSpPr/>
          <p:nvPr/>
        </p:nvSpPr>
        <p:spPr>
          <a:xfrm>
            <a:off x="401749" y="579711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65ECD13-F96E-43BB-8273-508572E830F2}"/>
              </a:ext>
            </a:extLst>
          </p:cNvPr>
          <p:cNvSpPr/>
          <p:nvPr/>
        </p:nvSpPr>
        <p:spPr>
          <a:xfrm>
            <a:off x="859540" y="57704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712D8BAB-6531-4102-BD68-34318F693162}"/>
              </a:ext>
            </a:extLst>
          </p:cNvPr>
          <p:cNvSpPr/>
          <p:nvPr/>
        </p:nvSpPr>
        <p:spPr>
          <a:xfrm>
            <a:off x="411230" y="620696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9AB8D233-FEB5-4758-8900-90F471EA9D5A}"/>
              </a:ext>
            </a:extLst>
          </p:cNvPr>
          <p:cNvSpPr/>
          <p:nvPr/>
        </p:nvSpPr>
        <p:spPr>
          <a:xfrm>
            <a:off x="869021" y="618033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C1ED922C-63F0-4EE8-8625-44129DA4F8CD}"/>
              </a:ext>
            </a:extLst>
          </p:cNvPr>
          <p:cNvSpPr/>
          <p:nvPr/>
        </p:nvSpPr>
        <p:spPr>
          <a:xfrm>
            <a:off x="1399359" y="41525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1C117A55-1FEF-4D60-A22A-80AFB419EEFD}"/>
              </a:ext>
            </a:extLst>
          </p:cNvPr>
          <p:cNvSpPr/>
          <p:nvPr/>
        </p:nvSpPr>
        <p:spPr>
          <a:xfrm>
            <a:off x="1399359" y="456238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29F389F5-23A2-4E38-BDEE-8581D27F2469}"/>
              </a:ext>
            </a:extLst>
          </p:cNvPr>
          <p:cNvSpPr/>
          <p:nvPr/>
        </p:nvSpPr>
        <p:spPr>
          <a:xfrm>
            <a:off x="1376906" y="497223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FF58DFC2-C5AE-4117-ACE3-6124DAD3E50E}"/>
              </a:ext>
            </a:extLst>
          </p:cNvPr>
          <p:cNvSpPr/>
          <p:nvPr/>
        </p:nvSpPr>
        <p:spPr>
          <a:xfrm>
            <a:off x="1376906" y="538208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193BD6E4-BE27-4BC4-932E-D4FC2283E25A}"/>
              </a:ext>
            </a:extLst>
          </p:cNvPr>
          <p:cNvSpPr/>
          <p:nvPr/>
        </p:nvSpPr>
        <p:spPr>
          <a:xfrm>
            <a:off x="1356802" y="579711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8D840787-78B4-42EB-A492-40C26A60D4F4}"/>
              </a:ext>
            </a:extLst>
          </p:cNvPr>
          <p:cNvSpPr/>
          <p:nvPr/>
        </p:nvSpPr>
        <p:spPr>
          <a:xfrm>
            <a:off x="1366283" y="620696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2B32D879-D115-44A5-A1E0-1DA2E060628A}"/>
              </a:ext>
            </a:extLst>
          </p:cNvPr>
          <p:cNvSpPr/>
          <p:nvPr/>
        </p:nvSpPr>
        <p:spPr>
          <a:xfrm>
            <a:off x="1917769" y="170525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FEE72192-19F9-454B-9FC2-11E7CDBB8140}"/>
              </a:ext>
            </a:extLst>
          </p:cNvPr>
          <p:cNvSpPr/>
          <p:nvPr/>
        </p:nvSpPr>
        <p:spPr>
          <a:xfrm>
            <a:off x="1983622" y="20662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CC8E432F-5A18-40B4-BC0A-AA7F455F9735}"/>
              </a:ext>
            </a:extLst>
          </p:cNvPr>
          <p:cNvSpPr/>
          <p:nvPr/>
        </p:nvSpPr>
        <p:spPr>
          <a:xfrm>
            <a:off x="1961169" y="24761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5E5761D0-9EE9-4085-8D7D-E094479E79F5}"/>
              </a:ext>
            </a:extLst>
          </p:cNvPr>
          <p:cNvSpPr/>
          <p:nvPr/>
        </p:nvSpPr>
        <p:spPr>
          <a:xfrm>
            <a:off x="1961169" y="288598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DB2F8EBC-F812-43C7-A678-8103A4D1885E}"/>
              </a:ext>
            </a:extLst>
          </p:cNvPr>
          <p:cNvSpPr/>
          <p:nvPr/>
        </p:nvSpPr>
        <p:spPr>
          <a:xfrm>
            <a:off x="1941065" y="33010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654EFA78-8EF4-46C8-91EC-12B43E01FE94}"/>
              </a:ext>
            </a:extLst>
          </p:cNvPr>
          <p:cNvSpPr/>
          <p:nvPr/>
        </p:nvSpPr>
        <p:spPr>
          <a:xfrm>
            <a:off x="1950546" y="371086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7CE5348B-C072-4449-B920-0E769658AC09}"/>
              </a:ext>
            </a:extLst>
          </p:cNvPr>
          <p:cNvSpPr/>
          <p:nvPr/>
        </p:nvSpPr>
        <p:spPr>
          <a:xfrm>
            <a:off x="1977695" y="41258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A47FE201-3F40-4F10-B974-9F54350F8CC0}"/>
              </a:ext>
            </a:extLst>
          </p:cNvPr>
          <p:cNvSpPr/>
          <p:nvPr/>
        </p:nvSpPr>
        <p:spPr>
          <a:xfrm>
            <a:off x="1977695" y="45357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04236D4A-11A2-490C-8BE5-E61E12E6693B}"/>
              </a:ext>
            </a:extLst>
          </p:cNvPr>
          <p:cNvSpPr/>
          <p:nvPr/>
        </p:nvSpPr>
        <p:spPr>
          <a:xfrm>
            <a:off x="1955242" y="49455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F5C621C5-BD76-4E8B-88E0-D33D2CAC0D53}"/>
              </a:ext>
            </a:extLst>
          </p:cNvPr>
          <p:cNvSpPr/>
          <p:nvPr/>
        </p:nvSpPr>
        <p:spPr>
          <a:xfrm>
            <a:off x="1955242" y="535545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E0BC7185-BBD6-4975-9915-7E9F25C41668}"/>
              </a:ext>
            </a:extLst>
          </p:cNvPr>
          <p:cNvSpPr/>
          <p:nvPr/>
        </p:nvSpPr>
        <p:spPr>
          <a:xfrm>
            <a:off x="1935138" y="57704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BFFBAB6C-B441-4467-A941-A2B9156C47F5}"/>
              </a:ext>
            </a:extLst>
          </p:cNvPr>
          <p:cNvSpPr/>
          <p:nvPr/>
        </p:nvSpPr>
        <p:spPr>
          <a:xfrm>
            <a:off x="1944619" y="618033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D0445DAB-26F8-461B-86D1-F775715AEF3C}"/>
              </a:ext>
            </a:extLst>
          </p:cNvPr>
          <p:cNvSpPr txBox="1"/>
          <p:nvPr/>
        </p:nvSpPr>
        <p:spPr>
          <a:xfrm>
            <a:off x="5918447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47</a:t>
            </a:r>
          </a:p>
        </p:txBody>
      </p:sp>
    </p:spTree>
    <p:extLst>
      <p:ext uri="{BB962C8B-B14F-4D97-AF65-F5344CB8AC3E}">
        <p14:creationId xmlns:p14="http://schemas.microsoft.com/office/powerpoint/2010/main" val="2281986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327C915-6753-45F5-96B5-2B288CB868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408"/>
          <a:stretch/>
        </p:blipFill>
        <p:spPr>
          <a:xfrm>
            <a:off x="2274072" y="1384917"/>
            <a:ext cx="9425049" cy="5164585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1280F0F7-2E5F-4954-8CC7-A7F4E5B702C8}"/>
              </a:ext>
            </a:extLst>
          </p:cNvPr>
          <p:cNvSpPr/>
          <p:nvPr/>
        </p:nvSpPr>
        <p:spPr>
          <a:xfrm>
            <a:off x="210536" y="158540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9F94BA6F-0C20-4861-A596-C4212E4A296D}"/>
              </a:ext>
            </a:extLst>
          </p:cNvPr>
          <p:cNvSpPr/>
          <p:nvPr/>
        </p:nvSpPr>
        <p:spPr>
          <a:xfrm>
            <a:off x="668327" y="155877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6E15D84F-3A87-4589-96FB-3A02D4CDC62A}"/>
              </a:ext>
            </a:extLst>
          </p:cNvPr>
          <p:cNvSpPr/>
          <p:nvPr/>
        </p:nvSpPr>
        <p:spPr>
          <a:xfrm>
            <a:off x="210536" y="199525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7D1466F3-C9FD-4A9D-9B75-8D8B5636A716}"/>
              </a:ext>
            </a:extLst>
          </p:cNvPr>
          <p:cNvSpPr/>
          <p:nvPr/>
        </p:nvSpPr>
        <p:spPr>
          <a:xfrm>
            <a:off x="668327" y="196862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536D931A-737B-45CA-AF6B-CA7E7962520B}"/>
              </a:ext>
            </a:extLst>
          </p:cNvPr>
          <p:cNvSpPr/>
          <p:nvPr/>
        </p:nvSpPr>
        <p:spPr>
          <a:xfrm>
            <a:off x="188083" y="24051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90387F46-B304-440E-B08D-0904FBDB2B08}"/>
              </a:ext>
            </a:extLst>
          </p:cNvPr>
          <p:cNvSpPr/>
          <p:nvPr/>
        </p:nvSpPr>
        <p:spPr>
          <a:xfrm>
            <a:off x="645874" y="237847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7D66CC3-C84A-4818-AF43-3E96F9D21A79}"/>
              </a:ext>
            </a:extLst>
          </p:cNvPr>
          <p:cNvSpPr/>
          <p:nvPr/>
        </p:nvSpPr>
        <p:spPr>
          <a:xfrm>
            <a:off x="188083" y="28149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E16C73C-4CE1-4289-A47B-8B62DF210219}"/>
              </a:ext>
            </a:extLst>
          </p:cNvPr>
          <p:cNvSpPr/>
          <p:nvPr/>
        </p:nvSpPr>
        <p:spPr>
          <a:xfrm>
            <a:off x="645874" y="278832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5AA902CD-7F12-4CF5-BBAC-DDEBA51EB1F3}"/>
              </a:ext>
            </a:extLst>
          </p:cNvPr>
          <p:cNvSpPr/>
          <p:nvPr/>
        </p:nvSpPr>
        <p:spPr>
          <a:xfrm>
            <a:off x="167979" y="322999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2896043-A621-4FB9-A566-4B50BE9E28DD}"/>
              </a:ext>
            </a:extLst>
          </p:cNvPr>
          <p:cNvSpPr/>
          <p:nvPr/>
        </p:nvSpPr>
        <p:spPr>
          <a:xfrm>
            <a:off x="625770" y="32033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107A2B63-0CC5-49D6-8CDC-560113DC1EFB}"/>
              </a:ext>
            </a:extLst>
          </p:cNvPr>
          <p:cNvSpPr/>
          <p:nvPr/>
        </p:nvSpPr>
        <p:spPr>
          <a:xfrm>
            <a:off x="177460" y="363984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FC8E1FC-5C82-4CDC-A7EF-2E9BD240FE64}"/>
              </a:ext>
            </a:extLst>
          </p:cNvPr>
          <p:cNvSpPr/>
          <p:nvPr/>
        </p:nvSpPr>
        <p:spPr>
          <a:xfrm>
            <a:off x="635251" y="36132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5CB7C11F-3975-4699-886E-A04EB05A97F0}"/>
              </a:ext>
            </a:extLst>
          </p:cNvPr>
          <p:cNvSpPr/>
          <p:nvPr/>
        </p:nvSpPr>
        <p:spPr>
          <a:xfrm>
            <a:off x="1165095" y="1575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E5165979-67F7-4825-85A0-EAF2FC8316A1}"/>
              </a:ext>
            </a:extLst>
          </p:cNvPr>
          <p:cNvSpPr/>
          <p:nvPr/>
        </p:nvSpPr>
        <p:spPr>
          <a:xfrm>
            <a:off x="1165589" y="199525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F156F8E0-976B-4FF7-B961-E9A466EB13DD}"/>
              </a:ext>
            </a:extLst>
          </p:cNvPr>
          <p:cNvSpPr/>
          <p:nvPr/>
        </p:nvSpPr>
        <p:spPr>
          <a:xfrm>
            <a:off x="1143136" y="24051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3F48373B-DD8F-4B12-96D4-F8D9ABD03FDA}"/>
              </a:ext>
            </a:extLst>
          </p:cNvPr>
          <p:cNvSpPr/>
          <p:nvPr/>
        </p:nvSpPr>
        <p:spPr>
          <a:xfrm>
            <a:off x="1143136" y="28149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555A6E0F-523C-44AD-96D2-E83D542A9795}"/>
              </a:ext>
            </a:extLst>
          </p:cNvPr>
          <p:cNvSpPr/>
          <p:nvPr/>
        </p:nvSpPr>
        <p:spPr>
          <a:xfrm>
            <a:off x="1123032" y="322999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853FFC9C-B5AA-499F-9CC1-8F66D9EE0974}"/>
              </a:ext>
            </a:extLst>
          </p:cNvPr>
          <p:cNvSpPr/>
          <p:nvPr/>
        </p:nvSpPr>
        <p:spPr>
          <a:xfrm>
            <a:off x="1132513" y="363984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EAE730C4-926A-4811-86CB-43D6072FE679}"/>
              </a:ext>
            </a:extLst>
          </p:cNvPr>
          <p:cNvSpPr/>
          <p:nvPr/>
        </p:nvSpPr>
        <p:spPr>
          <a:xfrm>
            <a:off x="204609" y="405487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9AB3716B-E99B-430E-B342-AF825DBDB9FA}"/>
              </a:ext>
            </a:extLst>
          </p:cNvPr>
          <p:cNvSpPr/>
          <p:nvPr/>
        </p:nvSpPr>
        <p:spPr>
          <a:xfrm>
            <a:off x="662400" y="402824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89120CEA-2711-4602-800A-DCF7EAC04083}"/>
              </a:ext>
            </a:extLst>
          </p:cNvPr>
          <p:cNvSpPr/>
          <p:nvPr/>
        </p:nvSpPr>
        <p:spPr>
          <a:xfrm>
            <a:off x="204609" y="446472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C46F7FB3-4AA8-4923-89ED-E020D93BB283}"/>
              </a:ext>
            </a:extLst>
          </p:cNvPr>
          <p:cNvSpPr/>
          <p:nvPr/>
        </p:nvSpPr>
        <p:spPr>
          <a:xfrm>
            <a:off x="662400" y="443809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AEF326DC-8140-4DE9-906B-14BB0EAA09BB}"/>
              </a:ext>
            </a:extLst>
          </p:cNvPr>
          <p:cNvSpPr/>
          <p:nvPr/>
        </p:nvSpPr>
        <p:spPr>
          <a:xfrm>
            <a:off x="182156" y="487457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4D944C9B-DF94-4E4E-910E-77A62C7E67C1}"/>
              </a:ext>
            </a:extLst>
          </p:cNvPr>
          <p:cNvSpPr/>
          <p:nvPr/>
        </p:nvSpPr>
        <p:spPr>
          <a:xfrm>
            <a:off x="639947" y="484794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1141AECC-A336-40A3-B389-4F99B9A2C819}"/>
              </a:ext>
            </a:extLst>
          </p:cNvPr>
          <p:cNvSpPr/>
          <p:nvPr/>
        </p:nvSpPr>
        <p:spPr>
          <a:xfrm>
            <a:off x="182156" y="528443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33DF0C1C-3AE9-41F0-A88B-D35B1E5BAA9C}"/>
              </a:ext>
            </a:extLst>
          </p:cNvPr>
          <p:cNvSpPr/>
          <p:nvPr/>
        </p:nvSpPr>
        <p:spPr>
          <a:xfrm>
            <a:off x="639947" y="525779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A22F5A4A-FE2D-47B4-BF72-94AF0E199F39}"/>
              </a:ext>
            </a:extLst>
          </p:cNvPr>
          <p:cNvSpPr/>
          <p:nvPr/>
        </p:nvSpPr>
        <p:spPr>
          <a:xfrm>
            <a:off x="162052" y="569946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648721B3-BD5A-4112-9939-27FADFB18368}"/>
              </a:ext>
            </a:extLst>
          </p:cNvPr>
          <p:cNvSpPr/>
          <p:nvPr/>
        </p:nvSpPr>
        <p:spPr>
          <a:xfrm>
            <a:off x="619843" y="567282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858FE43F-9B68-4994-868B-D85D858D3811}"/>
              </a:ext>
            </a:extLst>
          </p:cNvPr>
          <p:cNvSpPr/>
          <p:nvPr/>
        </p:nvSpPr>
        <p:spPr>
          <a:xfrm>
            <a:off x="171533" y="610931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60E191C6-4E2A-4B5B-B063-6AC274125486}"/>
              </a:ext>
            </a:extLst>
          </p:cNvPr>
          <p:cNvSpPr/>
          <p:nvPr/>
        </p:nvSpPr>
        <p:spPr>
          <a:xfrm>
            <a:off x="629324" y="608267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EA399BCE-5A1E-4C1E-BEE6-8B9EE2DA405F}"/>
              </a:ext>
            </a:extLst>
          </p:cNvPr>
          <p:cNvSpPr/>
          <p:nvPr/>
        </p:nvSpPr>
        <p:spPr>
          <a:xfrm>
            <a:off x="1159662" y="405487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9B0FE3AA-F5DC-4095-A55B-D9E4A68C492A}"/>
              </a:ext>
            </a:extLst>
          </p:cNvPr>
          <p:cNvSpPr/>
          <p:nvPr/>
        </p:nvSpPr>
        <p:spPr>
          <a:xfrm>
            <a:off x="1159662" y="446472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6B2A9095-7450-49E3-9F5C-43A92E0E7687}"/>
              </a:ext>
            </a:extLst>
          </p:cNvPr>
          <p:cNvSpPr/>
          <p:nvPr/>
        </p:nvSpPr>
        <p:spPr>
          <a:xfrm>
            <a:off x="1137209" y="487457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9C604CD2-1B21-47CB-B687-E52A0CA3F420}"/>
              </a:ext>
            </a:extLst>
          </p:cNvPr>
          <p:cNvSpPr/>
          <p:nvPr/>
        </p:nvSpPr>
        <p:spPr>
          <a:xfrm>
            <a:off x="1137209" y="528443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313FAD1F-3668-43B5-BDB0-481727F60C30}"/>
              </a:ext>
            </a:extLst>
          </p:cNvPr>
          <p:cNvSpPr/>
          <p:nvPr/>
        </p:nvSpPr>
        <p:spPr>
          <a:xfrm>
            <a:off x="1117105" y="569946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5039C12-EFDD-41E5-B1AF-8425ECFB3D25}"/>
              </a:ext>
            </a:extLst>
          </p:cNvPr>
          <p:cNvSpPr/>
          <p:nvPr/>
        </p:nvSpPr>
        <p:spPr>
          <a:xfrm>
            <a:off x="1126586" y="610931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907B9A42-8BF2-4B1B-8687-DD667C348CD0}"/>
              </a:ext>
            </a:extLst>
          </p:cNvPr>
          <p:cNvSpPr/>
          <p:nvPr/>
        </p:nvSpPr>
        <p:spPr>
          <a:xfrm>
            <a:off x="1678072" y="160759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4A8FDB24-DD10-4B2B-9710-1448BC130EA3}"/>
              </a:ext>
            </a:extLst>
          </p:cNvPr>
          <p:cNvSpPr/>
          <p:nvPr/>
        </p:nvSpPr>
        <p:spPr>
          <a:xfrm>
            <a:off x="1743925" y="196862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42237137-29E8-4714-BA10-DF7F1EC52CFF}"/>
              </a:ext>
            </a:extLst>
          </p:cNvPr>
          <p:cNvSpPr/>
          <p:nvPr/>
        </p:nvSpPr>
        <p:spPr>
          <a:xfrm>
            <a:off x="1721472" y="237847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C9A5EA3-81E5-4199-B715-A302FAE26EFA}"/>
              </a:ext>
            </a:extLst>
          </p:cNvPr>
          <p:cNvSpPr/>
          <p:nvPr/>
        </p:nvSpPr>
        <p:spPr>
          <a:xfrm>
            <a:off x="1721472" y="278832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18569C23-01BF-4A14-98CD-C79FA6A233BB}"/>
              </a:ext>
            </a:extLst>
          </p:cNvPr>
          <p:cNvSpPr/>
          <p:nvPr/>
        </p:nvSpPr>
        <p:spPr>
          <a:xfrm>
            <a:off x="1701368" y="32033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B7699163-6AA9-4D92-92AD-5726B1F74B2B}"/>
              </a:ext>
            </a:extLst>
          </p:cNvPr>
          <p:cNvSpPr/>
          <p:nvPr/>
        </p:nvSpPr>
        <p:spPr>
          <a:xfrm>
            <a:off x="1710849" y="36132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FB702B30-B473-43C2-AEF6-AC2E9484D3F6}"/>
              </a:ext>
            </a:extLst>
          </p:cNvPr>
          <p:cNvSpPr/>
          <p:nvPr/>
        </p:nvSpPr>
        <p:spPr>
          <a:xfrm>
            <a:off x="1737998" y="402824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DF46E62C-6DFC-4B78-80E7-586C31ACAF9D}"/>
              </a:ext>
            </a:extLst>
          </p:cNvPr>
          <p:cNvSpPr/>
          <p:nvPr/>
        </p:nvSpPr>
        <p:spPr>
          <a:xfrm>
            <a:off x="1737998" y="443809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51B94D95-3D3B-4123-8ABA-9AB3C72E8260}"/>
              </a:ext>
            </a:extLst>
          </p:cNvPr>
          <p:cNvSpPr/>
          <p:nvPr/>
        </p:nvSpPr>
        <p:spPr>
          <a:xfrm>
            <a:off x="1715545" y="484794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C2F00C84-8980-4A69-9CD9-C6CC1FDA66A6}"/>
              </a:ext>
            </a:extLst>
          </p:cNvPr>
          <p:cNvSpPr/>
          <p:nvPr/>
        </p:nvSpPr>
        <p:spPr>
          <a:xfrm>
            <a:off x="1715545" y="525779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BFA8692B-5F1D-4645-96A7-4F2B01E452C5}"/>
              </a:ext>
            </a:extLst>
          </p:cNvPr>
          <p:cNvSpPr/>
          <p:nvPr/>
        </p:nvSpPr>
        <p:spPr>
          <a:xfrm>
            <a:off x="1695441" y="567282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43571999-0B53-461D-84BC-47C902E93107}"/>
              </a:ext>
            </a:extLst>
          </p:cNvPr>
          <p:cNvSpPr/>
          <p:nvPr/>
        </p:nvSpPr>
        <p:spPr>
          <a:xfrm>
            <a:off x="1704922" y="608267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94E741BC-521F-4D6E-A339-3EF13D7B0992}"/>
              </a:ext>
            </a:extLst>
          </p:cNvPr>
          <p:cNvSpPr txBox="1"/>
          <p:nvPr/>
        </p:nvSpPr>
        <p:spPr>
          <a:xfrm>
            <a:off x="5918447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48</a:t>
            </a:r>
          </a:p>
        </p:txBody>
      </p:sp>
    </p:spTree>
    <p:extLst>
      <p:ext uri="{BB962C8B-B14F-4D97-AF65-F5344CB8AC3E}">
        <p14:creationId xmlns:p14="http://schemas.microsoft.com/office/powerpoint/2010/main" val="33088769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559897D-DC0D-431E-A8D1-FE084563A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249"/>
          <a:stretch/>
        </p:blipFill>
        <p:spPr>
          <a:xfrm>
            <a:off x="2792067" y="1553592"/>
            <a:ext cx="8604938" cy="4607511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87CCB596-0B83-4291-8AE7-C239E0E0EEA1}"/>
              </a:ext>
            </a:extLst>
          </p:cNvPr>
          <p:cNvSpPr/>
          <p:nvPr/>
        </p:nvSpPr>
        <p:spPr>
          <a:xfrm>
            <a:off x="343701" y="16475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9006DC90-472F-4F98-9639-89F544579F0D}"/>
              </a:ext>
            </a:extLst>
          </p:cNvPr>
          <p:cNvSpPr/>
          <p:nvPr/>
        </p:nvSpPr>
        <p:spPr>
          <a:xfrm>
            <a:off x="801492" y="162091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097C7464-5D98-4B9C-B6BD-7A8883C09E85}"/>
              </a:ext>
            </a:extLst>
          </p:cNvPr>
          <p:cNvSpPr/>
          <p:nvPr/>
        </p:nvSpPr>
        <p:spPr>
          <a:xfrm>
            <a:off x="343701" y="205739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EBFCB7F7-B421-4BB6-91F2-839B6D1E812C}"/>
              </a:ext>
            </a:extLst>
          </p:cNvPr>
          <p:cNvSpPr/>
          <p:nvPr/>
        </p:nvSpPr>
        <p:spPr>
          <a:xfrm>
            <a:off x="801492" y="203076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DDBE40AF-29F1-4913-8F0A-359AA25FDDB0}"/>
              </a:ext>
            </a:extLst>
          </p:cNvPr>
          <p:cNvSpPr/>
          <p:nvPr/>
        </p:nvSpPr>
        <p:spPr>
          <a:xfrm>
            <a:off x="321248" y="246725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1E9AC8F-3EAB-4C9A-94FB-B902C84BDCD4}"/>
              </a:ext>
            </a:extLst>
          </p:cNvPr>
          <p:cNvSpPr/>
          <p:nvPr/>
        </p:nvSpPr>
        <p:spPr>
          <a:xfrm>
            <a:off x="779039" y="244061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F618A917-8A4A-42A3-A285-6747ED95FC9E}"/>
              </a:ext>
            </a:extLst>
          </p:cNvPr>
          <p:cNvSpPr/>
          <p:nvPr/>
        </p:nvSpPr>
        <p:spPr>
          <a:xfrm>
            <a:off x="321248" y="287710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F89F3D1E-B7B7-4F94-97F8-DF14BF21EB0B}"/>
              </a:ext>
            </a:extLst>
          </p:cNvPr>
          <p:cNvSpPr/>
          <p:nvPr/>
        </p:nvSpPr>
        <p:spPr>
          <a:xfrm>
            <a:off x="779039" y="285046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00E0070-579E-4226-AF8F-1E26CCC530CB}"/>
              </a:ext>
            </a:extLst>
          </p:cNvPr>
          <p:cNvSpPr/>
          <p:nvPr/>
        </p:nvSpPr>
        <p:spPr>
          <a:xfrm>
            <a:off x="301144" y="329213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B91E2A9-D1C0-4544-967E-809ED2C1FB18}"/>
              </a:ext>
            </a:extLst>
          </p:cNvPr>
          <p:cNvSpPr/>
          <p:nvPr/>
        </p:nvSpPr>
        <p:spPr>
          <a:xfrm>
            <a:off x="758935" y="326550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4F412DFC-0701-495C-9D64-A13FD955A7BB}"/>
              </a:ext>
            </a:extLst>
          </p:cNvPr>
          <p:cNvSpPr/>
          <p:nvPr/>
        </p:nvSpPr>
        <p:spPr>
          <a:xfrm>
            <a:off x="310625" y="370198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C10699C-EA08-4E95-A088-59A4B9BAA8DC}"/>
              </a:ext>
            </a:extLst>
          </p:cNvPr>
          <p:cNvSpPr/>
          <p:nvPr/>
        </p:nvSpPr>
        <p:spPr>
          <a:xfrm>
            <a:off x="768416" y="367535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CE9AC209-072B-4062-A2E5-CB937A6C4848}"/>
              </a:ext>
            </a:extLst>
          </p:cNvPr>
          <p:cNvSpPr/>
          <p:nvPr/>
        </p:nvSpPr>
        <p:spPr>
          <a:xfrm>
            <a:off x="1298260" y="163718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786CD84C-1B86-4C5D-93D9-C4A79558CBF9}"/>
              </a:ext>
            </a:extLst>
          </p:cNvPr>
          <p:cNvSpPr/>
          <p:nvPr/>
        </p:nvSpPr>
        <p:spPr>
          <a:xfrm>
            <a:off x="1298754" y="205739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C2F7637D-F917-40E2-B31D-8193880EAA20}"/>
              </a:ext>
            </a:extLst>
          </p:cNvPr>
          <p:cNvSpPr/>
          <p:nvPr/>
        </p:nvSpPr>
        <p:spPr>
          <a:xfrm>
            <a:off x="1276301" y="246725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2428AA1C-3DF8-45FC-8762-5E8B57DFCBA6}"/>
              </a:ext>
            </a:extLst>
          </p:cNvPr>
          <p:cNvSpPr/>
          <p:nvPr/>
        </p:nvSpPr>
        <p:spPr>
          <a:xfrm>
            <a:off x="1276301" y="287710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929567E-48E9-4F37-9468-590DEAB9500B}"/>
              </a:ext>
            </a:extLst>
          </p:cNvPr>
          <p:cNvSpPr/>
          <p:nvPr/>
        </p:nvSpPr>
        <p:spPr>
          <a:xfrm>
            <a:off x="1256197" y="329213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245BC0F0-FA48-4227-8E15-13ED9EA99D15}"/>
              </a:ext>
            </a:extLst>
          </p:cNvPr>
          <p:cNvSpPr/>
          <p:nvPr/>
        </p:nvSpPr>
        <p:spPr>
          <a:xfrm>
            <a:off x="1265678" y="370198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4FDAF202-E8EF-4D2F-A909-06EEEFC37CF1}"/>
              </a:ext>
            </a:extLst>
          </p:cNvPr>
          <p:cNvSpPr/>
          <p:nvPr/>
        </p:nvSpPr>
        <p:spPr>
          <a:xfrm>
            <a:off x="337774" y="411701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D52DB83D-B38F-4960-B51A-022551B9144F}"/>
              </a:ext>
            </a:extLst>
          </p:cNvPr>
          <p:cNvSpPr/>
          <p:nvPr/>
        </p:nvSpPr>
        <p:spPr>
          <a:xfrm>
            <a:off x="795565" y="409038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0408A7FE-E02E-4775-8D93-01E89ECAD9A6}"/>
              </a:ext>
            </a:extLst>
          </p:cNvPr>
          <p:cNvSpPr/>
          <p:nvPr/>
        </p:nvSpPr>
        <p:spPr>
          <a:xfrm>
            <a:off x="337774" y="452686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C67AAD82-EA92-4375-A842-E00E1E32E4CA}"/>
              </a:ext>
            </a:extLst>
          </p:cNvPr>
          <p:cNvSpPr/>
          <p:nvPr/>
        </p:nvSpPr>
        <p:spPr>
          <a:xfrm>
            <a:off x="795565" y="450023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D73A52CB-B178-4054-A269-E6BCDE0C9BED}"/>
              </a:ext>
            </a:extLst>
          </p:cNvPr>
          <p:cNvSpPr/>
          <p:nvPr/>
        </p:nvSpPr>
        <p:spPr>
          <a:xfrm>
            <a:off x="315321" y="493672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71B6AA66-58A2-4FC6-8985-AFC8259DC051}"/>
              </a:ext>
            </a:extLst>
          </p:cNvPr>
          <p:cNvSpPr/>
          <p:nvPr/>
        </p:nvSpPr>
        <p:spPr>
          <a:xfrm>
            <a:off x="773112" y="491008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7123D75-831C-46F7-B193-5A680B66D317}"/>
              </a:ext>
            </a:extLst>
          </p:cNvPr>
          <p:cNvSpPr/>
          <p:nvPr/>
        </p:nvSpPr>
        <p:spPr>
          <a:xfrm>
            <a:off x="315321" y="534657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582ECB94-8A55-45AB-A64C-2C2EED43134C}"/>
              </a:ext>
            </a:extLst>
          </p:cNvPr>
          <p:cNvSpPr/>
          <p:nvPr/>
        </p:nvSpPr>
        <p:spPr>
          <a:xfrm>
            <a:off x="773112" y="531993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8A4610D5-AD38-457F-B670-F5260C605018}"/>
              </a:ext>
            </a:extLst>
          </p:cNvPr>
          <p:cNvSpPr/>
          <p:nvPr/>
        </p:nvSpPr>
        <p:spPr>
          <a:xfrm>
            <a:off x="295217" y="576160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F9FDCB14-21A7-47B5-82A8-0CC8CF02077A}"/>
              </a:ext>
            </a:extLst>
          </p:cNvPr>
          <p:cNvSpPr/>
          <p:nvPr/>
        </p:nvSpPr>
        <p:spPr>
          <a:xfrm>
            <a:off x="753008" y="573497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B192B815-0ADC-4870-88DB-97BB0B9EABD2}"/>
              </a:ext>
            </a:extLst>
          </p:cNvPr>
          <p:cNvSpPr/>
          <p:nvPr/>
        </p:nvSpPr>
        <p:spPr>
          <a:xfrm>
            <a:off x="304698" y="617145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2C896E95-A3F1-44F7-859C-707FAF8491A0}"/>
              </a:ext>
            </a:extLst>
          </p:cNvPr>
          <p:cNvSpPr/>
          <p:nvPr/>
        </p:nvSpPr>
        <p:spPr>
          <a:xfrm>
            <a:off x="762489" y="614482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D289D6A3-200B-4189-9A20-9C91BD62FC51}"/>
              </a:ext>
            </a:extLst>
          </p:cNvPr>
          <p:cNvSpPr/>
          <p:nvPr/>
        </p:nvSpPr>
        <p:spPr>
          <a:xfrm>
            <a:off x="1292827" y="411701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D0DCF5BC-4A35-4B92-A5E1-A99CDAD78D32}"/>
              </a:ext>
            </a:extLst>
          </p:cNvPr>
          <p:cNvSpPr/>
          <p:nvPr/>
        </p:nvSpPr>
        <p:spPr>
          <a:xfrm>
            <a:off x="1292827" y="452686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04F183B-531A-4BEF-AB42-755F800E079D}"/>
              </a:ext>
            </a:extLst>
          </p:cNvPr>
          <p:cNvSpPr/>
          <p:nvPr/>
        </p:nvSpPr>
        <p:spPr>
          <a:xfrm>
            <a:off x="1270374" y="493672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51B2A69D-C363-4ADB-A90D-CDE5438E2A0C}"/>
              </a:ext>
            </a:extLst>
          </p:cNvPr>
          <p:cNvSpPr/>
          <p:nvPr/>
        </p:nvSpPr>
        <p:spPr>
          <a:xfrm>
            <a:off x="1270374" y="534657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CA8568E-61AE-45A9-AFF0-99B75781A155}"/>
              </a:ext>
            </a:extLst>
          </p:cNvPr>
          <p:cNvSpPr/>
          <p:nvPr/>
        </p:nvSpPr>
        <p:spPr>
          <a:xfrm>
            <a:off x="1250270" y="576160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347DB18D-8045-4D50-AF16-381D158CE1BB}"/>
              </a:ext>
            </a:extLst>
          </p:cNvPr>
          <p:cNvSpPr/>
          <p:nvPr/>
        </p:nvSpPr>
        <p:spPr>
          <a:xfrm>
            <a:off x="1259751" y="617145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8767CFC-275A-41C8-B04F-94DEFF7CF738}"/>
              </a:ext>
            </a:extLst>
          </p:cNvPr>
          <p:cNvSpPr/>
          <p:nvPr/>
        </p:nvSpPr>
        <p:spPr>
          <a:xfrm>
            <a:off x="1811237" y="166973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C3B2057F-F686-4A90-B5C4-6E27A9D43329}"/>
              </a:ext>
            </a:extLst>
          </p:cNvPr>
          <p:cNvSpPr/>
          <p:nvPr/>
        </p:nvSpPr>
        <p:spPr>
          <a:xfrm>
            <a:off x="1877090" y="203076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1E385E19-DA6B-4F02-B499-BC754CB83113}"/>
              </a:ext>
            </a:extLst>
          </p:cNvPr>
          <p:cNvSpPr/>
          <p:nvPr/>
        </p:nvSpPr>
        <p:spPr>
          <a:xfrm>
            <a:off x="1854637" y="244061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3DD49C8C-88B1-4168-9C69-6D0B78072CDA}"/>
              </a:ext>
            </a:extLst>
          </p:cNvPr>
          <p:cNvSpPr/>
          <p:nvPr/>
        </p:nvSpPr>
        <p:spPr>
          <a:xfrm>
            <a:off x="1854637" y="285046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E04474F5-58EE-4397-AD44-82CD85335507}"/>
              </a:ext>
            </a:extLst>
          </p:cNvPr>
          <p:cNvSpPr/>
          <p:nvPr/>
        </p:nvSpPr>
        <p:spPr>
          <a:xfrm>
            <a:off x="1834533" y="326550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93644F69-422D-4AED-AF3D-D4844B18E504}"/>
              </a:ext>
            </a:extLst>
          </p:cNvPr>
          <p:cNvSpPr/>
          <p:nvPr/>
        </p:nvSpPr>
        <p:spPr>
          <a:xfrm>
            <a:off x="1844014" y="367535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B9339866-385A-4204-95FB-DC51B8BE617D}"/>
              </a:ext>
            </a:extLst>
          </p:cNvPr>
          <p:cNvSpPr/>
          <p:nvPr/>
        </p:nvSpPr>
        <p:spPr>
          <a:xfrm>
            <a:off x="1871163" y="409038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E1A7DE90-7483-41DA-B740-5F9905C76AE6}"/>
              </a:ext>
            </a:extLst>
          </p:cNvPr>
          <p:cNvSpPr/>
          <p:nvPr/>
        </p:nvSpPr>
        <p:spPr>
          <a:xfrm>
            <a:off x="1871163" y="450023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CB24141E-97E6-4DAD-B803-FFE4395766B3}"/>
              </a:ext>
            </a:extLst>
          </p:cNvPr>
          <p:cNvSpPr/>
          <p:nvPr/>
        </p:nvSpPr>
        <p:spPr>
          <a:xfrm>
            <a:off x="1848710" y="491008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65EE6E7D-43D5-48EC-A867-68493D20AC25}"/>
              </a:ext>
            </a:extLst>
          </p:cNvPr>
          <p:cNvSpPr/>
          <p:nvPr/>
        </p:nvSpPr>
        <p:spPr>
          <a:xfrm>
            <a:off x="1848710" y="531993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5AFE7002-F7FC-40F1-9DA9-89EF608EC552}"/>
              </a:ext>
            </a:extLst>
          </p:cNvPr>
          <p:cNvSpPr/>
          <p:nvPr/>
        </p:nvSpPr>
        <p:spPr>
          <a:xfrm>
            <a:off x="1828606" y="573497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8C3C4D76-C725-4765-8A8D-88FB9221DF54}"/>
              </a:ext>
            </a:extLst>
          </p:cNvPr>
          <p:cNvSpPr/>
          <p:nvPr/>
        </p:nvSpPr>
        <p:spPr>
          <a:xfrm>
            <a:off x="1838087" y="614482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4E54391D-B128-45AE-9E0C-94D92D6B163A}"/>
              </a:ext>
            </a:extLst>
          </p:cNvPr>
          <p:cNvSpPr txBox="1"/>
          <p:nvPr/>
        </p:nvSpPr>
        <p:spPr>
          <a:xfrm>
            <a:off x="5918447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49</a:t>
            </a:r>
          </a:p>
        </p:txBody>
      </p:sp>
    </p:spTree>
    <p:extLst>
      <p:ext uri="{BB962C8B-B14F-4D97-AF65-F5344CB8AC3E}">
        <p14:creationId xmlns:p14="http://schemas.microsoft.com/office/powerpoint/2010/main" val="2738581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6F0FA2C-F641-4381-932C-0E179EB9BB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2551479" y="1433744"/>
            <a:ext cx="9099424" cy="4953740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01ED3C6F-077D-42B4-AA30-0DC900CF75D8}"/>
              </a:ext>
            </a:extLst>
          </p:cNvPr>
          <p:cNvSpPr/>
          <p:nvPr/>
        </p:nvSpPr>
        <p:spPr>
          <a:xfrm>
            <a:off x="308190" y="13368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73750C4B-5C44-4F6B-BB78-93405DCADC90}"/>
              </a:ext>
            </a:extLst>
          </p:cNvPr>
          <p:cNvSpPr/>
          <p:nvPr/>
        </p:nvSpPr>
        <p:spPr>
          <a:xfrm>
            <a:off x="765981" y="1310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8FE746F7-38EA-4F26-9CC6-BD0131C85493}"/>
              </a:ext>
            </a:extLst>
          </p:cNvPr>
          <p:cNvSpPr/>
          <p:nvPr/>
        </p:nvSpPr>
        <p:spPr>
          <a:xfrm>
            <a:off x="308190" y="174668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2B9C34B-C328-4554-A812-5AE869867D66}"/>
              </a:ext>
            </a:extLst>
          </p:cNvPr>
          <p:cNvSpPr/>
          <p:nvPr/>
        </p:nvSpPr>
        <p:spPr>
          <a:xfrm>
            <a:off x="765981" y="1720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899FF329-547E-4CA2-83EA-754C8742C263}"/>
              </a:ext>
            </a:extLst>
          </p:cNvPr>
          <p:cNvSpPr/>
          <p:nvPr/>
        </p:nvSpPr>
        <p:spPr>
          <a:xfrm>
            <a:off x="285737" y="215653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FAD00628-78F6-4A76-8046-1D61CD3E2945}"/>
              </a:ext>
            </a:extLst>
          </p:cNvPr>
          <p:cNvSpPr/>
          <p:nvPr/>
        </p:nvSpPr>
        <p:spPr>
          <a:xfrm>
            <a:off x="743528" y="2129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65ED774-CB94-47B3-B4B0-7AD241297310}"/>
              </a:ext>
            </a:extLst>
          </p:cNvPr>
          <p:cNvSpPr/>
          <p:nvPr/>
        </p:nvSpPr>
        <p:spPr>
          <a:xfrm>
            <a:off x="285737" y="256638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A21CDD58-0B60-4BC1-968D-C812D8C6A016}"/>
              </a:ext>
            </a:extLst>
          </p:cNvPr>
          <p:cNvSpPr/>
          <p:nvPr/>
        </p:nvSpPr>
        <p:spPr>
          <a:xfrm>
            <a:off x="743528" y="253975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E63C160C-B490-4D81-B83B-28166916929B}"/>
              </a:ext>
            </a:extLst>
          </p:cNvPr>
          <p:cNvSpPr/>
          <p:nvPr/>
        </p:nvSpPr>
        <p:spPr>
          <a:xfrm>
            <a:off x="265633" y="298141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F59E2D05-0101-4E98-BC5F-A7B875211555}"/>
              </a:ext>
            </a:extLst>
          </p:cNvPr>
          <p:cNvSpPr/>
          <p:nvPr/>
        </p:nvSpPr>
        <p:spPr>
          <a:xfrm>
            <a:off x="723424" y="2954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E1CAEF3F-8E17-4E05-A3F7-61EE29C09DD2}"/>
              </a:ext>
            </a:extLst>
          </p:cNvPr>
          <p:cNvSpPr/>
          <p:nvPr/>
        </p:nvSpPr>
        <p:spPr>
          <a:xfrm>
            <a:off x="275114" y="339126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60395A18-002C-40BC-9425-AD6368E2F5D8}"/>
              </a:ext>
            </a:extLst>
          </p:cNvPr>
          <p:cNvSpPr/>
          <p:nvPr/>
        </p:nvSpPr>
        <p:spPr>
          <a:xfrm>
            <a:off x="732905" y="336463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2CD318C3-6FCA-467F-8874-9383A3253166}"/>
              </a:ext>
            </a:extLst>
          </p:cNvPr>
          <p:cNvSpPr/>
          <p:nvPr/>
        </p:nvSpPr>
        <p:spPr>
          <a:xfrm>
            <a:off x="1262749" y="132647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3DE24D8-4B37-4223-8CCC-92EF1E6E2CFB}"/>
              </a:ext>
            </a:extLst>
          </p:cNvPr>
          <p:cNvSpPr/>
          <p:nvPr/>
        </p:nvSpPr>
        <p:spPr>
          <a:xfrm>
            <a:off x="1263243" y="174668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4322678F-26BA-4081-B55C-0668FEB28697}"/>
              </a:ext>
            </a:extLst>
          </p:cNvPr>
          <p:cNvSpPr/>
          <p:nvPr/>
        </p:nvSpPr>
        <p:spPr>
          <a:xfrm>
            <a:off x="1240790" y="215653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9B028FBB-6531-4307-8DF7-2A2D6A98B0FE}"/>
              </a:ext>
            </a:extLst>
          </p:cNvPr>
          <p:cNvSpPr/>
          <p:nvPr/>
        </p:nvSpPr>
        <p:spPr>
          <a:xfrm>
            <a:off x="1240790" y="256638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F12929ED-60BE-410F-9299-18537EF290DE}"/>
              </a:ext>
            </a:extLst>
          </p:cNvPr>
          <p:cNvSpPr/>
          <p:nvPr/>
        </p:nvSpPr>
        <p:spPr>
          <a:xfrm>
            <a:off x="1220686" y="298141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6EB1A5AD-CFC3-412E-9CDB-CF23B7CD4938}"/>
              </a:ext>
            </a:extLst>
          </p:cNvPr>
          <p:cNvSpPr/>
          <p:nvPr/>
        </p:nvSpPr>
        <p:spPr>
          <a:xfrm>
            <a:off x="1230167" y="339126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521D6755-31CF-423D-8591-89FAE2ABEF78}"/>
              </a:ext>
            </a:extLst>
          </p:cNvPr>
          <p:cNvSpPr/>
          <p:nvPr/>
        </p:nvSpPr>
        <p:spPr>
          <a:xfrm>
            <a:off x="302263" y="38062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7005002D-D108-4CE0-BC9C-6B2EFF8211CA}"/>
              </a:ext>
            </a:extLst>
          </p:cNvPr>
          <p:cNvSpPr/>
          <p:nvPr/>
        </p:nvSpPr>
        <p:spPr>
          <a:xfrm>
            <a:off x="760054" y="37796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A96012F1-2504-47AD-9A04-14D4F87514A7}"/>
              </a:ext>
            </a:extLst>
          </p:cNvPr>
          <p:cNvSpPr/>
          <p:nvPr/>
        </p:nvSpPr>
        <p:spPr>
          <a:xfrm>
            <a:off x="302263" y="421615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D4507B40-7171-404C-8CBF-24C16D657A62}"/>
              </a:ext>
            </a:extLst>
          </p:cNvPr>
          <p:cNvSpPr/>
          <p:nvPr/>
        </p:nvSpPr>
        <p:spPr>
          <a:xfrm>
            <a:off x="760054" y="418951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47C46160-9A03-4886-BCEA-F13AD372B28E}"/>
              </a:ext>
            </a:extLst>
          </p:cNvPr>
          <p:cNvSpPr/>
          <p:nvPr/>
        </p:nvSpPr>
        <p:spPr>
          <a:xfrm>
            <a:off x="279810" y="462600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5BC76E84-B6FD-4226-8220-089755781746}"/>
              </a:ext>
            </a:extLst>
          </p:cNvPr>
          <p:cNvSpPr/>
          <p:nvPr/>
        </p:nvSpPr>
        <p:spPr>
          <a:xfrm>
            <a:off x="737601" y="459936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67008E38-CDFB-460C-ABBF-AB13DED8F3CE}"/>
              </a:ext>
            </a:extLst>
          </p:cNvPr>
          <p:cNvSpPr/>
          <p:nvPr/>
        </p:nvSpPr>
        <p:spPr>
          <a:xfrm>
            <a:off x="279810" y="503585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CF5CFE77-0BEE-447D-B94A-497CAC056053}"/>
              </a:ext>
            </a:extLst>
          </p:cNvPr>
          <p:cNvSpPr/>
          <p:nvPr/>
        </p:nvSpPr>
        <p:spPr>
          <a:xfrm>
            <a:off x="737601" y="500922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CB6FC611-D271-4D7F-8233-AFBA84C6E2FA}"/>
              </a:ext>
            </a:extLst>
          </p:cNvPr>
          <p:cNvSpPr/>
          <p:nvPr/>
        </p:nvSpPr>
        <p:spPr>
          <a:xfrm>
            <a:off x="259706" y="545088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7F5F8EBF-1D31-46A0-B43D-F26A166A8891}"/>
              </a:ext>
            </a:extLst>
          </p:cNvPr>
          <p:cNvSpPr/>
          <p:nvPr/>
        </p:nvSpPr>
        <p:spPr>
          <a:xfrm>
            <a:off x="717497" y="542425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ECCC8A87-867D-4B2B-9E3E-9EB2A9766415}"/>
              </a:ext>
            </a:extLst>
          </p:cNvPr>
          <p:cNvSpPr/>
          <p:nvPr/>
        </p:nvSpPr>
        <p:spPr>
          <a:xfrm>
            <a:off x="269187" y="586073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CAE7FFEE-E1D7-432D-A5EC-F9A5D5AAB238}"/>
              </a:ext>
            </a:extLst>
          </p:cNvPr>
          <p:cNvSpPr/>
          <p:nvPr/>
        </p:nvSpPr>
        <p:spPr>
          <a:xfrm>
            <a:off x="726978" y="583410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1F0B5BA3-15F7-49B7-A810-7A315D01408A}"/>
              </a:ext>
            </a:extLst>
          </p:cNvPr>
          <p:cNvSpPr/>
          <p:nvPr/>
        </p:nvSpPr>
        <p:spPr>
          <a:xfrm>
            <a:off x="1257316" y="38062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AF0F6933-2983-436A-BE4C-FE38AE6D0CB3}"/>
              </a:ext>
            </a:extLst>
          </p:cNvPr>
          <p:cNvSpPr/>
          <p:nvPr/>
        </p:nvSpPr>
        <p:spPr>
          <a:xfrm>
            <a:off x="1257316" y="421615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2E0AE485-AF69-47F6-8EAD-C8717280D636}"/>
              </a:ext>
            </a:extLst>
          </p:cNvPr>
          <p:cNvSpPr/>
          <p:nvPr/>
        </p:nvSpPr>
        <p:spPr>
          <a:xfrm>
            <a:off x="1234863" y="462600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690002F2-E050-4687-A14D-2C6BEB86E296}"/>
              </a:ext>
            </a:extLst>
          </p:cNvPr>
          <p:cNvSpPr/>
          <p:nvPr/>
        </p:nvSpPr>
        <p:spPr>
          <a:xfrm>
            <a:off x="1234863" y="503585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9FB1B50D-7A5D-4553-917E-24BDD0C9DC5C}"/>
              </a:ext>
            </a:extLst>
          </p:cNvPr>
          <p:cNvSpPr/>
          <p:nvPr/>
        </p:nvSpPr>
        <p:spPr>
          <a:xfrm>
            <a:off x="1214759" y="545088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E8B8ABD4-8AC1-4109-BE14-42B3ECC15468}"/>
              </a:ext>
            </a:extLst>
          </p:cNvPr>
          <p:cNvSpPr/>
          <p:nvPr/>
        </p:nvSpPr>
        <p:spPr>
          <a:xfrm>
            <a:off x="1224240" y="586073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5C84E4EE-2E5F-49CB-A199-8975D1D17FB7}"/>
              </a:ext>
            </a:extLst>
          </p:cNvPr>
          <p:cNvSpPr/>
          <p:nvPr/>
        </p:nvSpPr>
        <p:spPr>
          <a:xfrm>
            <a:off x="1775726" y="135902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A58D2688-9892-4B06-9F6A-664C0683B9C1}"/>
              </a:ext>
            </a:extLst>
          </p:cNvPr>
          <p:cNvSpPr/>
          <p:nvPr/>
        </p:nvSpPr>
        <p:spPr>
          <a:xfrm>
            <a:off x="1793095" y="172285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BAD27C05-CA40-4D75-977E-09F5058459F3}"/>
              </a:ext>
            </a:extLst>
          </p:cNvPr>
          <p:cNvSpPr/>
          <p:nvPr/>
        </p:nvSpPr>
        <p:spPr>
          <a:xfrm>
            <a:off x="1819126" y="2129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BD210B00-1EAF-4F17-96B0-14DAB639FAD5}"/>
              </a:ext>
            </a:extLst>
          </p:cNvPr>
          <p:cNvSpPr/>
          <p:nvPr/>
        </p:nvSpPr>
        <p:spPr>
          <a:xfrm>
            <a:off x="1819126" y="253975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82369E8-5A08-448C-90B2-D6BB6CF2121F}"/>
              </a:ext>
            </a:extLst>
          </p:cNvPr>
          <p:cNvSpPr/>
          <p:nvPr/>
        </p:nvSpPr>
        <p:spPr>
          <a:xfrm>
            <a:off x="1799022" y="2954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87EF263C-D103-47BA-96C4-C762896B3A77}"/>
              </a:ext>
            </a:extLst>
          </p:cNvPr>
          <p:cNvSpPr/>
          <p:nvPr/>
        </p:nvSpPr>
        <p:spPr>
          <a:xfrm>
            <a:off x="1808503" y="336463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6F3B8BF3-008B-4760-9398-32A177A379DC}"/>
              </a:ext>
            </a:extLst>
          </p:cNvPr>
          <p:cNvSpPr/>
          <p:nvPr/>
        </p:nvSpPr>
        <p:spPr>
          <a:xfrm>
            <a:off x="1835652" y="37796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06077092-FFEF-494A-9842-A8FE2F1C9778}"/>
              </a:ext>
            </a:extLst>
          </p:cNvPr>
          <p:cNvSpPr/>
          <p:nvPr/>
        </p:nvSpPr>
        <p:spPr>
          <a:xfrm>
            <a:off x="1835652" y="418951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0433A449-504F-4630-B7C2-2EA47E64C688}"/>
              </a:ext>
            </a:extLst>
          </p:cNvPr>
          <p:cNvSpPr/>
          <p:nvPr/>
        </p:nvSpPr>
        <p:spPr>
          <a:xfrm>
            <a:off x="1813199" y="459936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8DBDCFF5-D1D8-408F-BDC3-AF7605BE15F4}"/>
              </a:ext>
            </a:extLst>
          </p:cNvPr>
          <p:cNvSpPr/>
          <p:nvPr/>
        </p:nvSpPr>
        <p:spPr>
          <a:xfrm>
            <a:off x="1813199" y="500922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4366C37F-BBFB-4F9E-8852-C1F58D33B355}"/>
              </a:ext>
            </a:extLst>
          </p:cNvPr>
          <p:cNvSpPr/>
          <p:nvPr/>
        </p:nvSpPr>
        <p:spPr>
          <a:xfrm>
            <a:off x="1793095" y="542425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AE97EE84-7E3D-4712-B483-0D6D993BCC38}"/>
              </a:ext>
            </a:extLst>
          </p:cNvPr>
          <p:cNvSpPr/>
          <p:nvPr/>
        </p:nvSpPr>
        <p:spPr>
          <a:xfrm>
            <a:off x="1802576" y="583410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09ABD94B-6639-4C04-802C-1B4A3B4C15B5}"/>
              </a:ext>
            </a:extLst>
          </p:cNvPr>
          <p:cNvSpPr txBox="1"/>
          <p:nvPr/>
        </p:nvSpPr>
        <p:spPr>
          <a:xfrm>
            <a:off x="5918447" y="0"/>
            <a:ext cx="1032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398496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2EB05B8-9329-4D00-B439-75D9324A1A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98" b="33722"/>
          <a:stretch/>
        </p:blipFill>
        <p:spPr>
          <a:xfrm>
            <a:off x="2063319" y="1358284"/>
            <a:ext cx="9372010" cy="5038077"/>
          </a:xfrm>
          <a:prstGeom prst="rect">
            <a:avLst/>
          </a:prstGeom>
        </p:spPr>
      </p:pic>
      <p:grpSp>
        <p:nvGrpSpPr>
          <p:cNvPr id="52" name="Grupo 51"/>
          <p:cNvGrpSpPr/>
          <p:nvPr/>
        </p:nvGrpSpPr>
        <p:grpSpPr>
          <a:xfrm>
            <a:off x="148501" y="0"/>
            <a:ext cx="7077922" cy="6304623"/>
            <a:chOff x="148501" y="0"/>
            <a:chExt cx="7077922" cy="6304623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86D6F6F0-DCA8-406E-A56D-BD944C8B25CC}"/>
                </a:ext>
              </a:extLst>
            </p:cNvPr>
            <p:cNvSpPr/>
            <p:nvPr/>
          </p:nvSpPr>
          <p:spPr>
            <a:xfrm>
              <a:off x="196985" y="1478872"/>
              <a:ext cx="332945" cy="301842"/>
            </a:xfrm>
            <a:prstGeom prst="ellipse">
              <a:avLst/>
            </a:prstGeom>
            <a:solidFill>
              <a:srgbClr val="FFFF0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5A14FEF5-1FA2-4530-9DAA-F07FD47E3CB6}"/>
                </a:ext>
              </a:extLst>
            </p:cNvPr>
            <p:cNvSpPr/>
            <p:nvPr/>
          </p:nvSpPr>
          <p:spPr>
            <a:xfrm>
              <a:off x="654776" y="1452238"/>
              <a:ext cx="332945" cy="301842"/>
            </a:xfrm>
            <a:prstGeom prst="ellipse">
              <a:avLst/>
            </a:prstGeom>
            <a:solidFill>
              <a:srgbClr val="FFFF0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1AE821EF-8062-4083-9FE0-E539B516AF53}"/>
                </a:ext>
              </a:extLst>
            </p:cNvPr>
            <p:cNvSpPr/>
            <p:nvPr/>
          </p:nvSpPr>
          <p:spPr>
            <a:xfrm>
              <a:off x="196985" y="1888724"/>
              <a:ext cx="332945" cy="301842"/>
            </a:xfrm>
            <a:prstGeom prst="ellipse">
              <a:avLst/>
            </a:prstGeom>
            <a:solidFill>
              <a:srgbClr val="FFFF0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18D2E1F0-83E5-4914-82BA-610429EA6CD9}"/>
                </a:ext>
              </a:extLst>
            </p:cNvPr>
            <p:cNvSpPr/>
            <p:nvPr/>
          </p:nvSpPr>
          <p:spPr>
            <a:xfrm>
              <a:off x="654776" y="1862090"/>
              <a:ext cx="332945" cy="301842"/>
            </a:xfrm>
            <a:prstGeom prst="ellipse">
              <a:avLst/>
            </a:prstGeom>
            <a:solidFill>
              <a:srgbClr val="FFFF0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B045CC17-468E-4C54-A684-77780BAD5B12}"/>
                </a:ext>
              </a:extLst>
            </p:cNvPr>
            <p:cNvSpPr/>
            <p:nvPr/>
          </p:nvSpPr>
          <p:spPr>
            <a:xfrm>
              <a:off x="174532" y="2298576"/>
              <a:ext cx="332945" cy="301842"/>
            </a:xfrm>
            <a:prstGeom prst="ellipse">
              <a:avLst/>
            </a:prstGeom>
            <a:solidFill>
              <a:srgbClr val="FFFF0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307B8073-671A-4115-AAA1-D0151B5BB4BC}"/>
                </a:ext>
              </a:extLst>
            </p:cNvPr>
            <p:cNvSpPr/>
            <p:nvPr/>
          </p:nvSpPr>
          <p:spPr>
            <a:xfrm>
              <a:off x="632323" y="2271942"/>
              <a:ext cx="332945" cy="301842"/>
            </a:xfrm>
            <a:prstGeom prst="ellipse">
              <a:avLst/>
            </a:prstGeom>
            <a:solidFill>
              <a:srgbClr val="FFFF0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108FD3CC-5FBB-43C2-B0E1-3C104CE4D4E3}"/>
                </a:ext>
              </a:extLst>
            </p:cNvPr>
            <p:cNvSpPr/>
            <p:nvPr/>
          </p:nvSpPr>
          <p:spPr>
            <a:xfrm>
              <a:off x="174532" y="2708428"/>
              <a:ext cx="332945" cy="301842"/>
            </a:xfrm>
            <a:prstGeom prst="ellipse">
              <a:avLst/>
            </a:prstGeom>
            <a:solidFill>
              <a:srgbClr val="FFFF0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02ADD1EC-5538-4BE9-AC99-5A700EBA5E69}"/>
                </a:ext>
              </a:extLst>
            </p:cNvPr>
            <p:cNvSpPr/>
            <p:nvPr/>
          </p:nvSpPr>
          <p:spPr>
            <a:xfrm>
              <a:off x="632323" y="2681794"/>
              <a:ext cx="332945" cy="301842"/>
            </a:xfrm>
            <a:prstGeom prst="ellipse">
              <a:avLst/>
            </a:prstGeom>
            <a:solidFill>
              <a:srgbClr val="FFFF0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4516D98B-EBBB-4FA5-A3CB-041CAE669685}"/>
                </a:ext>
              </a:extLst>
            </p:cNvPr>
            <p:cNvSpPr/>
            <p:nvPr/>
          </p:nvSpPr>
          <p:spPr>
            <a:xfrm>
              <a:off x="154428" y="3123459"/>
              <a:ext cx="332945" cy="301842"/>
            </a:xfrm>
            <a:prstGeom prst="ellipse">
              <a:avLst/>
            </a:prstGeom>
            <a:solidFill>
              <a:srgbClr val="FFFF0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D50BABBA-7F3A-408D-903F-373CCC86FE94}"/>
                </a:ext>
              </a:extLst>
            </p:cNvPr>
            <p:cNvSpPr/>
            <p:nvPr/>
          </p:nvSpPr>
          <p:spPr>
            <a:xfrm>
              <a:off x="612219" y="3096825"/>
              <a:ext cx="332945" cy="301842"/>
            </a:xfrm>
            <a:prstGeom prst="ellipse">
              <a:avLst/>
            </a:prstGeom>
            <a:solidFill>
              <a:srgbClr val="FFFF0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EFF56368-F000-4515-9C4B-D51DDE022B60}"/>
                </a:ext>
              </a:extLst>
            </p:cNvPr>
            <p:cNvSpPr/>
            <p:nvPr/>
          </p:nvSpPr>
          <p:spPr>
            <a:xfrm>
              <a:off x="163909" y="3533311"/>
              <a:ext cx="332945" cy="301842"/>
            </a:xfrm>
            <a:prstGeom prst="ellipse">
              <a:avLst/>
            </a:prstGeom>
            <a:solidFill>
              <a:srgbClr val="FFFF0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AABF1493-EB28-4192-89B8-EB00717843B8}"/>
                </a:ext>
              </a:extLst>
            </p:cNvPr>
            <p:cNvSpPr/>
            <p:nvPr/>
          </p:nvSpPr>
          <p:spPr>
            <a:xfrm>
              <a:off x="621700" y="3506677"/>
              <a:ext cx="332945" cy="301842"/>
            </a:xfrm>
            <a:prstGeom prst="ellipse">
              <a:avLst/>
            </a:prstGeom>
            <a:solidFill>
              <a:srgbClr val="FFFF0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1BB34237-741A-430F-9F41-9B7F49A14F60}"/>
                </a:ext>
              </a:extLst>
            </p:cNvPr>
            <p:cNvSpPr/>
            <p:nvPr/>
          </p:nvSpPr>
          <p:spPr>
            <a:xfrm>
              <a:off x="1151544" y="1468514"/>
              <a:ext cx="332945" cy="301842"/>
            </a:xfrm>
            <a:prstGeom prst="ellipse">
              <a:avLst/>
            </a:prstGeom>
            <a:solidFill>
              <a:srgbClr val="FFFF0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AC83DF01-0F6C-495C-A142-B1D6E348E80A}"/>
                </a:ext>
              </a:extLst>
            </p:cNvPr>
            <p:cNvSpPr/>
            <p:nvPr/>
          </p:nvSpPr>
          <p:spPr>
            <a:xfrm>
              <a:off x="1152038" y="1888724"/>
              <a:ext cx="332945" cy="301842"/>
            </a:xfrm>
            <a:prstGeom prst="ellipse">
              <a:avLst/>
            </a:prstGeom>
            <a:solidFill>
              <a:srgbClr val="FFFF0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F2897E47-6C2C-467A-9571-B5F1215A8DA2}"/>
                </a:ext>
              </a:extLst>
            </p:cNvPr>
            <p:cNvSpPr/>
            <p:nvPr/>
          </p:nvSpPr>
          <p:spPr>
            <a:xfrm>
              <a:off x="1129585" y="2298576"/>
              <a:ext cx="332945" cy="301842"/>
            </a:xfrm>
            <a:prstGeom prst="ellipse">
              <a:avLst/>
            </a:prstGeom>
            <a:solidFill>
              <a:srgbClr val="FFFF0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3B867F45-32E6-4AB9-A13D-E07A2BDF4460}"/>
                </a:ext>
              </a:extLst>
            </p:cNvPr>
            <p:cNvSpPr/>
            <p:nvPr/>
          </p:nvSpPr>
          <p:spPr>
            <a:xfrm>
              <a:off x="1129585" y="2708428"/>
              <a:ext cx="332945" cy="301842"/>
            </a:xfrm>
            <a:prstGeom prst="ellipse">
              <a:avLst/>
            </a:prstGeom>
            <a:solidFill>
              <a:srgbClr val="FFFF0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D7B139E4-64F3-4402-B9C5-162CACECE64F}"/>
                </a:ext>
              </a:extLst>
            </p:cNvPr>
            <p:cNvSpPr/>
            <p:nvPr/>
          </p:nvSpPr>
          <p:spPr>
            <a:xfrm>
              <a:off x="1109481" y="3123459"/>
              <a:ext cx="332945" cy="301842"/>
            </a:xfrm>
            <a:prstGeom prst="ellipse">
              <a:avLst/>
            </a:prstGeom>
            <a:solidFill>
              <a:srgbClr val="FFFF0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2F55896C-72BF-4384-AD77-E4FF4636C86F}"/>
                </a:ext>
              </a:extLst>
            </p:cNvPr>
            <p:cNvSpPr/>
            <p:nvPr/>
          </p:nvSpPr>
          <p:spPr>
            <a:xfrm>
              <a:off x="1118962" y="3533311"/>
              <a:ext cx="332945" cy="301842"/>
            </a:xfrm>
            <a:prstGeom prst="ellipse">
              <a:avLst/>
            </a:prstGeom>
            <a:solidFill>
              <a:srgbClr val="FFFF0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F362E620-6CCD-47EB-AE8C-CCC034AB3C6F}"/>
                </a:ext>
              </a:extLst>
            </p:cNvPr>
            <p:cNvSpPr/>
            <p:nvPr/>
          </p:nvSpPr>
          <p:spPr>
            <a:xfrm>
              <a:off x="191058" y="3948342"/>
              <a:ext cx="332945" cy="301842"/>
            </a:xfrm>
            <a:prstGeom prst="ellipse">
              <a:avLst/>
            </a:prstGeom>
            <a:solidFill>
              <a:srgbClr val="FFFF0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3193A8D5-746B-412B-8048-B70EC9DB6C11}"/>
                </a:ext>
              </a:extLst>
            </p:cNvPr>
            <p:cNvSpPr/>
            <p:nvPr/>
          </p:nvSpPr>
          <p:spPr>
            <a:xfrm>
              <a:off x="648849" y="3921708"/>
              <a:ext cx="332945" cy="301842"/>
            </a:xfrm>
            <a:prstGeom prst="ellipse">
              <a:avLst/>
            </a:prstGeom>
            <a:solidFill>
              <a:srgbClr val="FFFF0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A7A987E1-CA97-439A-AA1E-B49287F95706}"/>
                </a:ext>
              </a:extLst>
            </p:cNvPr>
            <p:cNvSpPr/>
            <p:nvPr/>
          </p:nvSpPr>
          <p:spPr>
            <a:xfrm>
              <a:off x="191058" y="4358194"/>
              <a:ext cx="332945" cy="301842"/>
            </a:xfrm>
            <a:prstGeom prst="ellipse">
              <a:avLst/>
            </a:prstGeom>
            <a:solidFill>
              <a:srgbClr val="FFFF0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1DA29215-22D1-4D7E-99D7-B1CCD66AF6AA}"/>
                </a:ext>
              </a:extLst>
            </p:cNvPr>
            <p:cNvSpPr/>
            <p:nvPr/>
          </p:nvSpPr>
          <p:spPr>
            <a:xfrm>
              <a:off x="648849" y="4331560"/>
              <a:ext cx="332945" cy="301842"/>
            </a:xfrm>
            <a:prstGeom prst="ellipse">
              <a:avLst/>
            </a:prstGeom>
            <a:solidFill>
              <a:srgbClr val="FFFF0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210DB0E5-2392-42F0-921B-77AECBFBB854}"/>
                </a:ext>
              </a:extLst>
            </p:cNvPr>
            <p:cNvSpPr/>
            <p:nvPr/>
          </p:nvSpPr>
          <p:spPr>
            <a:xfrm>
              <a:off x="168605" y="4768046"/>
              <a:ext cx="332945" cy="301842"/>
            </a:xfrm>
            <a:prstGeom prst="ellipse">
              <a:avLst/>
            </a:prstGeom>
            <a:solidFill>
              <a:srgbClr val="FFFF0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3D2352DE-820E-410E-A83D-B2088D104C6A}"/>
                </a:ext>
              </a:extLst>
            </p:cNvPr>
            <p:cNvSpPr/>
            <p:nvPr/>
          </p:nvSpPr>
          <p:spPr>
            <a:xfrm>
              <a:off x="626396" y="4741412"/>
              <a:ext cx="332945" cy="301842"/>
            </a:xfrm>
            <a:prstGeom prst="ellipse">
              <a:avLst/>
            </a:prstGeom>
            <a:solidFill>
              <a:srgbClr val="FFFF0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7F9BC03-335B-470D-9DDD-1C53CB5801A3}"/>
                </a:ext>
              </a:extLst>
            </p:cNvPr>
            <p:cNvSpPr/>
            <p:nvPr/>
          </p:nvSpPr>
          <p:spPr>
            <a:xfrm>
              <a:off x="168605" y="5177898"/>
              <a:ext cx="332945" cy="301842"/>
            </a:xfrm>
            <a:prstGeom prst="ellipse">
              <a:avLst/>
            </a:prstGeom>
            <a:solidFill>
              <a:srgbClr val="FFFF0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336DE54D-6176-4A84-B1A6-64623A18E7D1}"/>
                </a:ext>
              </a:extLst>
            </p:cNvPr>
            <p:cNvSpPr/>
            <p:nvPr/>
          </p:nvSpPr>
          <p:spPr>
            <a:xfrm>
              <a:off x="626396" y="5151264"/>
              <a:ext cx="332945" cy="301842"/>
            </a:xfrm>
            <a:prstGeom prst="ellipse">
              <a:avLst/>
            </a:prstGeom>
            <a:solidFill>
              <a:srgbClr val="FFFF0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9B2A99B6-27B4-4751-BDDB-2641AAE322A1}"/>
                </a:ext>
              </a:extLst>
            </p:cNvPr>
            <p:cNvSpPr/>
            <p:nvPr/>
          </p:nvSpPr>
          <p:spPr>
            <a:xfrm>
              <a:off x="148501" y="5592929"/>
              <a:ext cx="332945" cy="301842"/>
            </a:xfrm>
            <a:prstGeom prst="ellipse">
              <a:avLst/>
            </a:prstGeom>
            <a:solidFill>
              <a:srgbClr val="FFFF0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472430C4-44E5-4576-A1CE-C98D6440FE28}"/>
                </a:ext>
              </a:extLst>
            </p:cNvPr>
            <p:cNvSpPr/>
            <p:nvPr/>
          </p:nvSpPr>
          <p:spPr>
            <a:xfrm>
              <a:off x="606292" y="5566295"/>
              <a:ext cx="332945" cy="301842"/>
            </a:xfrm>
            <a:prstGeom prst="ellipse">
              <a:avLst/>
            </a:prstGeom>
            <a:solidFill>
              <a:srgbClr val="FFFF0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4DCB69C0-4AB2-48D7-841A-DD864578F4E7}"/>
                </a:ext>
              </a:extLst>
            </p:cNvPr>
            <p:cNvSpPr/>
            <p:nvPr/>
          </p:nvSpPr>
          <p:spPr>
            <a:xfrm>
              <a:off x="157982" y="6002781"/>
              <a:ext cx="332945" cy="301842"/>
            </a:xfrm>
            <a:prstGeom prst="ellipse">
              <a:avLst/>
            </a:prstGeom>
            <a:solidFill>
              <a:srgbClr val="FFFF0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A330156C-A0C9-47C5-842F-2B895DB26C33}"/>
                </a:ext>
              </a:extLst>
            </p:cNvPr>
            <p:cNvSpPr/>
            <p:nvPr/>
          </p:nvSpPr>
          <p:spPr>
            <a:xfrm>
              <a:off x="615773" y="5976147"/>
              <a:ext cx="332945" cy="301842"/>
            </a:xfrm>
            <a:prstGeom prst="ellipse">
              <a:avLst/>
            </a:prstGeom>
            <a:solidFill>
              <a:srgbClr val="FFFF0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24CA6B38-AD76-4E6D-A81A-5A920B58DA4B}"/>
                </a:ext>
              </a:extLst>
            </p:cNvPr>
            <p:cNvSpPr/>
            <p:nvPr/>
          </p:nvSpPr>
          <p:spPr>
            <a:xfrm>
              <a:off x="1146111" y="3948342"/>
              <a:ext cx="332945" cy="301842"/>
            </a:xfrm>
            <a:prstGeom prst="ellipse">
              <a:avLst/>
            </a:prstGeom>
            <a:solidFill>
              <a:srgbClr val="FFFF0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5294CA03-DF5B-41FB-9DA0-BDAA0CF3D75A}"/>
                </a:ext>
              </a:extLst>
            </p:cNvPr>
            <p:cNvSpPr/>
            <p:nvPr/>
          </p:nvSpPr>
          <p:spPr>
            <a:xfrm>
              <a:off x="1146111" y="4358194"/>
              <a:ext cx="332945" cy="301842"/>
            </a:xfrm>
            <a:prstGeom prst="ellipse">
              <a:avLst/>
            </a:prstGeom>
            <a:solidFill>
              <a:srgbClr val="FFFF0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18380BA1-FAE8-42AE-B1D8-E725003FC33B}"/>
                </a:ext>
              </a:extLst>
            </p:cNvPr>
            <p:cNvSpPr/>
            <p:nvPr/>
          </p:nvSpPr>
          <p:spPr>
            <a:xfrm>
              <a:off x="1123658" y="4768046"/>
              <a:ext cx="332945" cy="301842"/>
            </a:xfrm>
            <a:prstGeom prst="ellipse">
              <a:avLst/>
            </a:prstGeom>
            <a:solidFill>
              <a:srgbClr val="FFFF0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B59DF63C-E0D0-4658-9A1D-C18B2A27D941}"/>
                </a:ext>
              </a:extLst>
            </p:cNvPr>
            <p:cNvSpPr/>
            <p:nvPr/>
          </p:nvSpPr>
          <p:spPr>
            <a:xfrm>
              <a:off x="1123658" y="5177898"/>
              <a:ext cx="332945" cy="301842"/>
            </a:xfrm>
            <a:prstGeom prst="ellipse">
              <a:avLst/>
            </a:prstGeom>
            <a:solidFill>
              <a:srgbClr val="FFFF0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AAFF1AE2-A2C2-447C-BF61-466BD760F571}"/>
                </a:ext>
              </a:extLst>
            </p:cNvPr>
            <p:cNvSpPr/>
            <p:nvPr/>
          </p:nvSpPr>
          <p:spPr>
            <a:xfrm>
              <a:off x="1103554" y="5592929"/>
              <a:ext cx="332945" cy="301842"/>
            </a:xfrm>
            <a:prstGeom prst="ellipse">
              <a:avLst/>
            </a:prstGeom>
            <a:solidFill>
              <a:srgbClr val="FFFF0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7F697BBD-A1EF-4503-8ABC-D1796CC978C6}"/>
                </a:ext>
              </a:extLst>
            </p:cNvPr>
            <p:cNvSpPr/>
            <p:nvPr/>
          </p:nvSpPr>
          <p:spPr>
            <a:xfrm>
              <a:off x="1113035" y="6002781"/>
              <a:ext cx="332945" cy="301842"/>
            </a:xfrm>
            <a:prstGeom prst="ellipse">
              <a:avLst/>
            </a:prstGeom>
            <a:solidFill>
              <a:srgbClr val="FFFF0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E2EF704-1231-4CEE-83FD-712695D77DA9}"/>
                </a:ext>
              </a:extLst>
            </p:cNvPr>
            <p:cNvSpPr/>
            <p:nvPr/>
          </p:nvSpPr>
          <p:spPr>
            <a:xfrm>
              <a:off x="1664521" y="1501064"/>
              <a:ext cx="332945" cy="301842"/>
            </a:xfrm>
            <a:prstGeom prst="ellipse">
              <a:avLst/>
            </a:prstGeom>
            <a:solidFill>
              <a:srgbClr val="FFFF0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032FB064-B906-496C-86BC-F53C76FD085E}"/>
                </a:ext>
              </a:extLst>
            </p:cNvPr>
            <p:cNvSpPr/>
            <p:nvPr/>
          </p:nvSpPr>
          <p:spPr>
            <a:xfrm>
              <a:off x="1730374" y="1862090"/>
              <a:ext cx="332945" cy="301842"/>
            </a:xfrm>
            <a:prstGeom prst="ellipse">
              <a:avLst/>
            </a:prstGeom>
            <a:solidFill>
              <a:srgbClr val="FFFF0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C784E2C2-9953-47F8-B867-B9C647ADCD7D}"/>
                </a:ext>
              </a:extLst>
            </p:cNvPr>
            <p:cNvSpPr/>
            <p:nvPr/>
          </p:nvSpPr>
          <p:spPr>
            <a:xfrm>
              <a:off x="1707921" y="2271942"/>
              <a:ext cx="332945" cy="301842"/>
            </a:xfrm>
            <a:prstGeom prst="ellipse">
              <a:avLst/>
            </a:prstGeom>
            <a:solidFill>
              <a:srgbClr val="FFFF0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2FF4AC4A-BE35-4A9F-B81A-5D34AB2E37E9}"/>
                </a:ext>
              </a:extLst>
            </p:cNvPr>
            <p:cNvSpPr/>
            <p:nvPr/>
          </p:nvSpPr>
          <p:spPr>
            <a:xfrm>
              <a:off x="1707921" y="2681794"/>
              <a:ext cx="332945" cy="301842"/>
            </a:xfrm>
            <a:prstGeom prst="ellipse">
              <a:avLst/>
            </a:prstGeom>
            <a:solidFill>
              <a:srgbClr val="FFFF0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F2E19C8E-3BD2-4E38-8AF6-3461760CC8A9}"/>
                </a:ext>
              </a:extLst>
            </p:cNvPr>
            <p:cNvSpPr/>
            <p:nvPr/>
          </p:nvSpPr>
          <p:spPr>
            <a:xfrm>
              <a:off x="1687817" y="3096825"/>
              <a:ext cx="332945" cy="301842"/>
            </a:xfrm>
            <a:prstGeom prst="ellipse">
              <a:avLst/>
            </a:prstGeom>
            <a:solidFill>
              <a:srgbClr val="FFFF0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C6728A9C-3F13-4B1D-A609-3E5469F816EC}"/>
                </a:ext>
              </a:extLst>
            </p:cNvPr>
            <p:cNvSpPr/>
            <p:nvPr/>
          </p:nvSpPr>
          <p:spPr>
            <a:xfrm>
              <a:off x="1697298" y="3506677"/>
              <a:ext cx="332945" cy="301842"/>
            </a:xfrm>
            <a:prstGeom prst="ellipse">
              <a:avLst/>
            </a:prstGeom>
            <a:solidFill>
              <a:srgbClr val="FFFF0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7C271542-6CB8-444D-8981-6086BE707B0C}"/>
                </a:ext>
              </a:extLst>
            </p:cNvPr>
            <p:cNvSpPr/>
            <p:nvPr/>
          </p:nvSpPr>
          <p:spPr>
            <a:xfrm>
              <a:off x="1724447" y="3921708"/>
              <a:ext cx="332945" cy="301842"/>
            </a:xfrm>
            <a:prstGeom prst="ellipse">
              <a:avLst/>
            </a:prstGeom>
            <a:solidFill>
              <a:srgbClr val="FFFF0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FE67A585-9FD1-425F-9199-538080B2C309}"/>
                </a:ext>
              </a:extLst>
            </p:cNvPr>
            <p:cNvSpPr/>
            <p:nvPr/>
          </p:nvSpPr>
          <p:spPr>
            <a:xfrm>
              <a:off x="1724447" y="4331560"/>
              <a:ext cx="332945" cy="301842"/>
            </a:xfrm>
            <a:prstGeom prst="ellipse">
              <a:avLst/>
            </a:prstGeom>
            <a:solidFill>
              <a:srgbClr val="FFFF0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AA2A8FB2-2D7C-49F0-BBB5-C8922B0BCE6B}"/>
                </a:ext>
              </a:extLst>
            </p:cNvPr>
            <p:cNvSpPr/>
            <p:nvPr/>
          </p:nvSpPr>
          <p:spPr>
            <a:xfrm>
              <a:off x="1701994" y="4741412"/>
              <a:ext cx="332945" cy="301842"/>
            </a:xfrm>
            <a:prstGeom prst="ellipse">
              <a:avLst/>
            </a:prstGeom>
            <a:solidFill>
              <a:srgbClr val="FFFF0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CF2CA54C-2A89-4778-AF91-5131F79049FC}"/>
                </a:ext>
              </a:extLst>
            </p:cNvPr>
            <p:cNvSpPr/>
            <p:nvPr/>
          </p:nvSpPr>
          <p:spPr>
            <a:xfrm>
              <a:off x="1701994" y="5151264"/>
              <a:ext cx="332945" cy="301842"/>
            </a:xfrm>
            <a:prstGeom prst="ellipse">
              <a:avLst/>
            </a:prstGeom>
            <a:solidFill>
              <a:srgbClr val="FFFF0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CCB5FAE2-AD38-4A33-A66A-A7B812A0076A}"/>
                </a:ext>
              </a:extLst>
            </p:cNvPr>
            <p:cNvSpPr/>
            <p:nvPr/>
          </p:nvSpPr>
          <p:spPr>
            <a:xfrm>
              <a:off x="1681890" y="5566295"/>
              <a:ext cx="332945" cy="301842"/>
            </a:xfrm>
            <a:prstGeom prst="ellipse">
              <a:avLst/>
            </a:prstGeom>
            <a:solidFill>
              <a:srgbClr val="FFFF0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6C75B57E-9F7E-4718-B906-E66ED12253A3}"/>
                </a:ext>
              </a:extLst>
            </p:cNvPr>
            <p:cNvSpPr/>
            <p:nvPr/>
          </p:nvSpPr>
          <p:spPr>
            <a:xfrm>
              <a:off x="1691371" y="5976147"/>
              <a:ext cx="332945" cy="301842"/>
            </a:xfrm>
            <a:prstGeom prst="ellipse">
              <a:avLst/>
            </a:prstGeom>
            <a:solidFill>
              <a:srgbClr val="FFFF0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51" name="CuadroTexto 50">
              <a:extLst>
                <a:ext uri="{FF2B5EF4-FFF2-40B4-BE49-F238E27FC236}">
                  <a16:creationId xmlns:a16="http://schemas.microsoft.com/office/drawing/2014/main" id="{4CF98404-E8F4-44F9-8F53-1DD17A16A489}"/>
                </a:ext>
              </a:extLst>
            </p:cNvPr>
            <p:cNvSpPr txBox="1"/>
            <p:nvPr/>
          </p:nvSpPr>
          <p:spPr>
            <a:xfrm>
              <a:off x="5918447" y="0"/>
              <a:ext cx="130797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7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lin Sans FB Demi" panose="020E0802020502020306" pitchFamily="34" charset="0"/>
                </a:rPr>
                <a:t>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40709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2D39F49-7AE4-49A8-ADCB-32D6754084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537"/>
          <a:stretch/>
        </p:blipFill>
        <p:spPr>
          <a:xfrm>
            <a:off x="1924974" y="1141521"/>
            <a:ext cx="9776811" cy="5348796"/>
          </a:xfrm>
          <a:prstGeom prst="rect">
            <a:avLst/>
          </a:prstGeom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3ED5AF9A-248E-4A56-9BD7-5D4579F15DD7}"/>
              </a:ext>
            </a:extLst>
          </p:cNvPr>
          <p:cNvSpPr/>
          <p:nvPr/>
        </p:nvSpPr>
        <p:spPr>
          <a:xfrm>
            <a:off x="157270" y="111488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BF56FE92-2C0C-4C3B-B0EA-9D64DF1B627E}"/>
              </a:ext>
            </a:extLst>
          </p:cNvPr>
          <p:cNvSpPr/>
          <p:nvPr/>
        </p:nvSpPr>
        <p:spPr>
          <a:xfrm>
            <a:off x="615061" y="108825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9A9DE856-4CD1-4BE7-B411-18B86D567142}"/>
              </a:ext>
            </a:extLst>
          </p:cNvPr>
          <p:cNvSpPr/>
          <p:nvPr/>
        </p:nvSpPr>
        <p:spPr>
          <a:xfrm>
            <a:off x="157270" y="152473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id="{979DC782-0BC2-4C5B-91EF-C4B8CD90A24F}"/>
              </a:ext>
            </a:extLst>
          </p:cNvPr>
          <p:cNvSpPr/>
          <p:nvPr/>
        </p:nvSpPr>
        <p:spPr>
          <a:xfrm>
            <a:off x="615061" y="149810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5BB46001-7E17-4BEF-A49D-7EDF86DF204E}"/>
              </a:ext>
            </a:extLst>
          </p:cNvPr>
          <p:cNvSpPr/>
          <p:nvPr/>
        </p:nvSpPr>
        <p:spPr>
          <a:xfrm>
            <a:off x="134817" y="193459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838FB4B5-4095-406C-A750-591CC37EE8AD}"/>
              </a:ext>
            </a:extLst>
          </p:cNvPr>
          <p:cNvSpPr/>
          <p:nvPr/>
        </p:nvSpPr>
        <p:spPr>
          <a:xfrm>
            <a:off x="592608" y="19079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AC5CD1EE-8B62-4694-91E4-8CF2E4DB236D}"/>
              </a:ext>
            </a:extLst>
          </p:cNvPr>
          <p:cNvSpPr/>
          <p:nvPr/>
        </p:nvSpPr>
        <p:spPr>
          <a:xfrm>
            <a:off x="134817" y="234444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A7F70E51-C192-4EAF-80BA-731CD03B2D3D}"/>
              </a:ext>
            </a:extLst>
          </p:cNvPr>
          <p:cNvSpPr/>
          <p:nvPr/>
        </p:nvSpPr>
        <p:spPr>
          <a:xfrm>
            <a:off x="592608" y="23178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id="{DB0D5D5B-DA91-494D-B4D6-825D29E28F95}"/>
              </a:ext>
            </a:extLst>
          </p:cNvPr>
          <p:cNvSpPr/>
          <p:nvPr/>
        </p:nvSpPr>
        <p:spPr>
          <a:xfrm>
            <a:off x="114713" y="275947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id="{D675A32A-5E0A-4138-AC55-8B1ACDEA5C1E}"/>
              </a:ext>
            </a:extLst>
          </p:cNvPr>
          <p:cNvSpPr/>
          <p:nvPr/>
        </p:nvSpPr>
        <p:spPr>
          <a:xfrm>
            <a:off x="572504" y="273284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9F9BA034-525E-4906-BE36-9401F67C1638}"/>
              </a:ext>
            </a:extLst>
          </p:cNvPr>
          <p:cNvSpPr/>
          <p:nvPr/>
        </p:nvSpPr>
        <p:spPr>
          <a:xfrm>
            <a:off x="124194" y="316932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3" name="Elipse 62">
            <a:extLst>
              <a:ext uri="{FF2B5EF4-FFF2-40B4-BE49-F238E27FC236}">
                <a16:creationId xmlns:a16="http://schemas.microsoft.com/office/drawing/2014/main" id="{F1F1332A-5E7A-4B37-96DA-261B68C3723E}"/>
              </a:ext>
            </a:extLst>
          </p:cNvPr>
          <p:cNvSpPr/>
          <p:nvPr/>
        </p:nvSpPr>
        <p:spPr>
          <a:xfrm>
            <a:off x="581985" y="314269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4" name="Elipse 63">
            <a:extLst>
              <a:ext uri="{FF2B5EF4-FFF2-40B4-BE49-F238E27FC236}">
                <a16:creationId xmlns:a16="http://schemas.microsoft.com/office/drawing/2014/main" id="{3764A9D9-7D62-49CB-A370-C14E89EB11F1}"/>
              </a:ext>
            </a:extLst>
          </p:cNvPr>
          <p:cNvSpPr/>
          <p:nvPr/>
        </p:nvSpPr>
        <p:spPr>
          <a:xfrm>
            <a:off x="1111829" y="11045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5" name="Elipse 64">
            <a:extLst>
              <a:ext uri="{FF2B5EF4-FFF2-40B4-BE49-F238E27FC236}">
                <a16:creationId xmlns:a16="http://schemas.microsoft.com/office/drawing/2014/main" id="{C136A215-61D4-4EE8-8709-3EDCA9EB5643}"/>
              </a:ext>
            </a:extLst>
          </p:cNvPr>
          <p:cNvSpPr/>
          <p:nvPr/>
        </p:nvSpPr>
        <p:spPr>
          <a:xfrm>
            <a:off x="1112323" y="152473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62B36B66-7596-43C2-A933-9D48831B343E}"/>
              </a:ext>
            </a:extLst>
          </p:cNvPr>
          <p:cNvSpPr/>
          <p:nvPr/>
        </p:nvSpPr>
        <p:spPr>
          <a:xfrm>
            <a:off x="1089870" y="193459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7" name="Elipse 66">
            <a:extLst>
              <a:ext uri="{FF2B5EF4-FFF2-40B4-BE49-F238E27FC236}">
                <a16:creationId xmlns:a16="http://schemas.microsoft.com/office/drawing/2014/main" id="{2C22A7BF-0507-42A5-A537-8DDCD7D80E3D}"/>
              </a:ext>
            </a:extLst>
          </p:cNvPr>
          <p:cNvSpPr/>
          <p:nvPr/>
        </p:nvSpPr>
        <p:spPr>
          <a:xfrm>
            <a:off x="1089870" y="234444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C6EDF047-1D16-42B4-BF22-7218A76C1F3A}"/>
              </a:ext>
            </a:extLst>
          </p:cNvPr>
          <p:cNvSpPr/>
          <p:nvPr/>
        </p:nvSpPr>
        <p:spPr>
          <a:xfrm>
            <a:off x="1069766" y="275947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A4547C58-931D-47FE-BF57-FF79A2556E5C}"/>
              </a:ext>
            </a:extLst>
          </p:cNvPr>
          <p:cNvSpPr/>
          <p:nvPr/>
        </p:nvSpPr>
        <p:spPr>
          <a:xfrm>
            <a:off x="1079247" y="316932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0" name="Elipse 69">
            <a:extLst>
              <a:ext uri="{FF2B5EF4-FFF2-40B4-BE49-F238E27FC236}">
                <a16:creationId xmlns:a16="http://schemas.microsoft.com/office/drawing/2014/main" id="{6D4A8EE7-34B9-4668-8769-541633C93C11}"/>
              </a:ext>
            </a:extLst>
          </p:cNvPr>
          <p:cNvSpPr/>
          <p:nvPr/>
        </p:nvSpPr>
        <p:spPr>
          <a:xfrm>
            <a:off x="151343" y="35843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id="{E24795E6-F3D6-414E-9857-C3C8A70B75EB}"/>
              </a:ext>
            </a:extLst>
          </p:cNvPr>
          <p:cNvSpPr/>
          <p:nvPr/>
        </p:nvSpPr>
        <p:spPr>
          <a:xfrm>
            <a:off x="609134" y="355772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EF0AEE53-659D-4FA6-AD39-8A64E458772A}"/>
              </a:ext>
            </a:extLst>
          </p:cNvPr>
          <p:cNvSpPr/>
          <p:nvPr/>
        </p:nvSpPr>
        <p:spPr>
          <a:xfrm>
            <a:off x="151343" y="39942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3" name="Elipse 72">
            <a:extLst>
              <a:ext uri="{FF2B5EF4-FFF2-40B4-BE49-F238E27FC236}">
                <a16:creationId xmlns:a16="http://schemas.microsoft.com/office/drawing/2014/main" id="{485011FD-A5CD-4163-9C49-336715BAF117}"/>
              </a:ext>
            </a:extLst>
          </p:cNvPr>
          <p:cNvSpPr/>
          <p:nvPr/>
        </p:nvSpPr>
        <p:spPr>
          <a:xfrm>
            <a:off x="609134" y="396757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8E425FBC-5242-4DCA-9031-76FF0A2A5845}"/>
              </a:ext>
            </a:extLst>
          </p:cNvPr>
          <p:cNvSpPr/>
          <p:nvPr/>
        </p:nvSpPr>
        <p:spPr>
          <a:xfrm>
            <a:off x="128890" y="440406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5" name="Elipse 74">
            <a:extLst>
              <a:ext uri="{FF2B5EF4-FFF2-40B4-BE49-F238E27FC236}">
                <a16:creationId xmlns:a16="http://schemas.microsoft.com/office/drawing/2014/main" id="{3FF18119-1370-4805-A4FA-941627F17CE8}"/>
              </a:ext>
            </a:extLst>
          </p:cNvPr>
          <p:cNvSpPr/>
          <p:nvPr/>
        </p:nvSpPr>
        <p:spPr>
          <a:xfrm>
            <a:off x="586681" y="437742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30F0F221-5847-47C1-8FBF-8E996ADC032F}"/>
              </a:ext>
            </a:extLst>
          </p:cNvPr>
          <p:cNvSpPr/>
          <p:nvPr/>
        </p:nvSpPr>
        <p:spPr>
          <a:xfrm>
            <a:off x="128890" y="481391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7" name="Elipse 76">
            <a:extLst>
              <a:ext uri="{FF2B5EF4-FFF2-40B4-BE49-F238E27FC236}">
                <a16:creationId xmlns:a16="http://schemas.microsoft.com/office/drawing/2014/main" id="{37D1AD84-562B-442B-8EE1-92A8A387AA51}"/>
              </a:ext>
            </a:extLst>
          </p:cNvPr>
          <p:cNvSpPr/>
          <p:nvPr/>
        </p:nvSpPr>
        <p:spPr>
          <a:xfrm>
            <a:off x="586681" y="478727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C82BED9D-CE78-4BDF-9458-DEA4150F27B6}"/>
              </a:ext>
            </a:extLst>
          </p:cNvPr>
          <p:cNvSpPr/>
          <p:nvPr/>
        </p:nvSpPr>
        <p:spPr>
          <a:xfrm>
            <a:off x="108786" y="522894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9" name="Elipse 78">
            <a:extLst>
              <a:ext uri="{FF2B5EF4-FFF2-40B4-BE49-F238E27FC236}">
                <a16:creationId xmlns:a16="http://schemas.microsoft.com/office/drawing/2014/main" id="{010A3789-D352-43D6-B74F-1316828F5E6C}"/>
              </a:ext>
            </a:extLst>
          </p:cNvPr>
          <p:cNvSpPr/>
          <p:nvPr/>
        </p:nvSpPr>
        <p:spPr>
          <a:xfrm>
            <a:off x="566577" y="520231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A6818723-90D5-4971-AEF1-FE1E4761904D}"/>
              </a:ext>
            </a:extLst>
          </p:cNvPr>
          <p:cNvSpPr/>
          <p:nvPr/>
        </p:nvSpPr>
        <p:spPr>
          <a:xfrm>
            <a:off x="118267" y="563879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E0F9E9AE-28E6-440A-A0A4-945D4D8C184B}"/>
              </a:ext>
            </a:extLst>
          </p:cNvPr>
          <p:cNvSpPr/>
          <p:nvPr/>
        </p:nvSpPr>
        <p:spPr>
          <a:xfrm>
            <a:off x="576058" y="561216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2" name="Elipse 81">
            <a:extLst>
              <a:ext uri="{FF2B5EF4-FFF2-40B4-BE49-F238E27FC236}">
                <a16:creationId xmlns:a16="http://schemas.microsoft.com/office/drawing/2014/main" id="{158C9B28-1EA4-4C3F-9FE9-4DAC6AC6C398}"/>
              </a:ext>
            </a:extLst>
          </p:cNvPr>
          <p:cNvSpPr/>
          <p:nvPr/>
        </p:nvSpPr>
        <p:spPr>
          <a:xfrm>
            <a:off x="1106396" y="35843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77F7D153-0A25-4921-9A29-4B4B06555B7A}"/>
              </a:ext>
            </a:extLst>
          </p:cNvPr>
          <p:cNvSpPr/>
          <p:nvPr/>
        </p:nvSpPr>
        <p:spPr>
          <a:xfrm>
            <a:off x="1106396" y="39942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4" name="Elipse 83">
            <a:extLst>
              <a:ext uri="{FF2B5EF4-FFF2-40B4-BE49-F238E27FC236}">
                <a16:creationId xmlns:a16="http://schemas.microsoft.com/office/drawing/2014/main" id="{6846D656-27AE-455D-8A4E-31E5CB7CD7A2}"/>
              </a:ext>
            </a:extLst>
          </p:cNvPr>
          <p:cNvSpPr/>
          <p:nvPr/>
        </p:nvSpPr>
        <p:spPr>
          <a:xfrm>
            <a:off x="1083943" y="440406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5" name="Elipse 84">
            <a:extLst>
              <a:ext uri="{FF2B5EF4-FFF2-40B4-BE49-F238E27FC236}">
                <a16:creationId xmlns:a16="http://schemas.microsoft.com/office/drawing/2014/main" id="{6BD032CC-5FC3-47DA-B8A8-49FD8DDA1A34}"/>
              </a:ext>
            </a:extLst>
          </p:cNvPr>
          <p:cNvSpPr/>
          <p:nvPr/>
        </p:nvSpPr>
        <p:spPr>
          <a:xfrm>
            <a:off x="1083943" y="481391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6" name="Elipse 85">
            <a:extLst>
              <a:ext uri="{FF2B5EF4-FFF2-40B4-BE49-F238E27FC236}">
                <a16:creationId xmlns:a16="http://schemas.microsoft.com/office/drawing/2014/main" id="{DA52A5C4-0CB6-415F-8ACD-B24F88F70893}"/>
              </a:ext>
            </a:extLst>
          </p:cNvPr>
          <p:cNvSpPr/>
          <p:nvPr/>
        </p:nvSpPr>
        <p:spPr>
          <a:xfrm>
            <a:off x="1063839" y="522894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7" name="Elipse 86">
            <a:extLst>
              <a:ext uri="{FF2B5EF4-FFF2-40B4-BE49-F238E27FC236}">
                <a16:creationId xmlns:a16="http://schemas.microsoft.com/office/drawing/2014/main" id="{6D7144D3-19A2-4E56-820C-9ECB8001001D}"/>
              </a:ext>
            </a:extLst>
          </p:cNvPr>
          <p:cNvSpPr/>
          <p:nvPr/>
        </p:nvSpPr>
        <p:spPr>
          <a:xfrm>
            <a:off x="1073320" y="563879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2D665C40-5CA9-4CE9-A2F3-89D205C14F2C}"/>
              </a:ext>
            </a:extLst>
          </p:cNvPr>
          <p:cNvSpPr/>
          <p:nvPr/>
        </p:nvSpPr>
        <p:spPr>
          <a:xfrm>
            <a:off x="1624806" y="113707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89" name="Elipse 88">
            <a:extLst>
              <a:ext uri="{FF2B5EF4-FFF2-40B4-BE49-F238E27FC236}">
                <a16:creationId xmlns:a16="http://schemas.microsoft.com/office/drawing/2014/main" id="{AC727BFA-25AC-47F2-8054-588CDD50C9BB}"/>
              </a:ext>
            </a:extLst>
          </p:cNvPr>
          <p:cNvSpPr/>
          <p:nvPr/>
        </p:nvSpPr>
        <p:spPr>
          <a:xfrm>
            <a:off x="1690659" y="149810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0" name="Elipse 89">
            <a:extLst>
              <a:ext uri="{FF2B5EF4-FFF2-40B4-BE49-F238E27FC236}">
                <a16:creationId xmlns:a16="http://schemas.microsoft.com/office/drawing/2014/main" id="{6C11531A-C046-4D5D-90AA-188363E89B6B}"/>
              </a:ext>
            </a:extLst>
          </p:cNvPr>
          <p:cNvSpPr/>
          <p:nvPr/>
        </p:nvSpPr>
        <p:spPr>
          <a:xfrm>
            <a:off x="1668206" y="19079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1" name="Elipse 90">
            <a:extLst>
              <a:ext uri="{FF2B5EF4-FFF2-40B4-BE49-F238E27FC236}">
                <a16:creationId xmlns:a16="http://schemas.microsoft.com/office/drawing/2014/main" id="{DFF24D37-7A70-4B99-BB02-775B37C8DC98}"/>
              </a:ext>
            </a:extLst>
          </p:cNvPr>
          <p:cNvSpPr/>
          <p:nvPr/>
        </p:nvSpPr>
        <p:spPr>
          <a:xfrm>
            <a:off x="1668206" y="23178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2" name="Elipse 91">
            <a:extLst>
              <a:ext uri="{FF2B5EF4-FFF2-40B4-BE49-F238E27FC236}">
                <a16:creationId xmlns:a16="http://schemas.microsoft.com/office/drawing/2014/main" id="{54A64E61-2732-4FFF-A920-755411BD5A52}"/>
              </a:ext>
            </a:extLst>
          </p:cNvPr>
          <p:cNvSpPr/>
          <p:nvPr/>
        </p:nvSpPr>
        <p:spPr>
          <a:xfrm>
            <a:off x="1648102" y="273284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3" name="Elipse 92">
            <a:extLst>
              <a:ext uri="{FF2B5EF4-FFF2-40B4-BE49-F238E27FC236}">
                <a16:creationId xmlns:a16="http://schemas.microsoft.com/office/drawing/2014/main" id="{9FFD4EE7-8128-4A20-AC3C-67F1636D0D97}"/>
              </a:ext>
            </a:extLst>
          </p:cNvPr>
          <p:cNvSpPr/>
          <p:nvPr/>
        </p:nvSpPr>
        <p:spPr>
          <a:xfrm>
            <a:off x="1657583" y="314269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4" name="Elipse 93">
            <a:extLst>
              <a:ext uri="{FF2B5EF4-FFF2-40B4-BE49-F238E27FC236}">
                <a16:creationId xmlns:a16="http://schemas.microsoft.com/office/drawing/2014/main" id="{8E834CC2-9E2C-4CE7-B490-70E560ADBFA6}"/>
              </a:ext>
            </a:extLst>
          </p:cNvPr>
          <p:cNvSpPr/>
          <p:nvPr/>
        </p:nvSpPr>
        <p:spPr>
          <a:xfrm>
            <a:off x="1684732" y="355772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5" name="Elipse 94">
            <a:extLst>
              <a:ext uri="{FF2B5EF4-FFF2-40B4-BE49-F238E27FC236}">
                <a16:creationId xmlns:a16="http://schemas.microsoft.com/office/drawing/2014/main" id="{C15EEA40-D204-4166-99F2-F42DE722FE12}"/>
              </a:ext>
            </a:extLst>
          </p:cNvPr>
          <p:cNvSpPr/>
          <p:nvPr/>
        </p:nvSpPr>
        <p:spPr>
          <a:xfrm>
            <a:off x="1684732" y="396757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6" name="Elipse 95">
            <a:extLst>
              <a:ext uri="{FF2B5EF4-FFF2-40B4-BE49-F238E27FC236}">
                <a16:creationId xmlns:a16="http://schemas.microsoft.com/office/drawing/2014/main" id="{CE9257B6-E9D2-49E7-A27F-25E6D4A0613E}"/>
              </a:ext>
            </a:extLst>
          </p:cNvPr>
          <p:cNvSpPr/>
          <p:nvPr/>
        </p:nvSpPr>
        <p:spPr>
          <a:xfrm>
            <a:off x="1662279" y="437742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7" name="Elipse 96">
            <a:extLst>
              <a:ext uri="{FF2B5EF4-FFF2-40B4-BE49-F238E27FC236}">
                <a16:creationId xmlns:a16="http://schemas.microsoft.com/office/drawing/2014/main" id="{131F675B-3696-4892-9CAA-644AB0EE6A53}"/>
              </a:ext>
            </a:extLst>
          </p:cNvPr>
          <p:cNvSpPr/>
          <p:nvPr/>
        </p:nvSpPr>
        <p:spPr>
          <a:xfrm>
            <a:off x="1662279" y="478727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8" name="Elipse 97">
            <a:extLst>
              <a:ext uri="{FF2B5EF4-FFF2-40B4-BE49-F238E27FC236}">
                <a16:creationId xmlns:a16="http://schemas.microsoft.com/office/drawing/2014/main" id="{E1C01C7E-8CE8-449C-A5D6-59D41A1D4485}"/>
              </a:ext>
            </a:extLst>
          </p:cNvPr>
          <p:cNvSpPr/>
          <p:nvPr/>
        </p:nvSpPr>
        <p:spPr>
          <a:xfrm>
            <a:off x="1642175" y="520231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9" name="Elipse 98">
            <a:extLst>
              <a:ext uri="{FF2B5EF4-FFF2-40B4-BE49-F238E27FC236}">
                <a16:creationId xmlns:a16="http://schemas.microsoft.com/office/drawing/2014/main" id="{17186F4B-D615-43C3-94D8-05EC5081738B}"/>
              </a:ext>
            </a:extLst>
          </p:cNvPr>
          <p:cNvSpPr/>
          <p:nvPr/>
        </p:nvSpPr>
        <p:spPr>
          <a:xfrm>
            <a:off x="1651656" y="561216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0CAAC8BC-F29E-40F7-96AC-2C8903AAFCF8}"/>
              </a:ext>
            </a:extLst>
          </p:cNvPr>
          <p:cNvSpPr txBox="1"/>
          <p:nvPr/>
        </p:nvSpPr>
        <p:spPr>
          <a:xfrm>
            <a:off x="5879259" y="38845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51</a:t>
            </a:r>
          </a:p>
        </p:txBody>
      </p:sp>
    </p:spTree>
    <p:extLst>
      <p:ext uri="{BB962C8B-B14F-4D97-AF65-F5344CB8AC3E}">
        <p14:creationId xmlns:p14="http://schemas.microsoft.com/office/powerpoint/2010/main" val="3271826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b="65602"/>
          <a:stretch/>
        </p:blipFill>
        <p:spPr>
          <a:xfrm>
            <a:off x="2688499" y="1826486"/>
            <a:ext cx="7696472" cy="4247226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392928" y="164868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850719" y="162205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392928" y="205854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850719" y="203190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370475" y="246839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828266" y="24417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370475" y="287824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828266" y="28516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350371" y="32932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808162" y="32666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359852" y="37031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817643" y="36764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347487" y="163833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347981" y="205854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325528" y="246839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325528" y="287824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305424" y="32932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314905" y="37031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387001" y="41181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844792" y="40915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387001" y="45280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844792" y="45013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364548" y="493786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822339" y="49112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364548" y="534771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822339" y="53210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344444" y="57627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802235" y="57361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353925" y="61725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811716" y="61459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342054" y="41181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342054" y="45280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319601" y="493786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319601" y="534771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299497" y="57627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308978" y="61725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860464" y="16708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926317" y="203190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903864" y="24417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903864" y="28516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883760" y="32666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893241" y="36764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920390" y="40915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920390" y="45013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897937" y="49112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897937" y="53210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877833" y="57361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887314" y="61459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6114390" y="169817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52</a:t>
            </a:r>
          </a:p>
        </p:txBody>
      </p:sp>
    </p:spTree>
    <p:extLst>
      <p:ext uri="{BB962C8B-B14F-4D97-AF65-F5344CB8AC3E}">
        <p14:creationId xmlns:p14="http://schemas.microsoft.com/office/powerpoint/2010/main" val="29798305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33349" b="34398"/>
          <a:stretch/>
        </p:blipFill>
        <p:spPr>
          <a:xfrm>
            <a:off x="2544807" y="1515292"/>
            <a:ext cx="7371577" cy="3814354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918447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53</a:t>
            </a:r>
          </a:p>
        </p:txBody>
      </p:sp>
    </p:spTree>
    <p:extLst>
      <p:ext uri="{BB962C8B-B14F-4D97-AF65-F5344CB8AC3E}">
        <p14:creationId xmlns:p14="http://schemas.microsoft.com/office/powerpoint/2010/main" val="1780111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66127"/>
          <a:stretch/>
        </p:blipFill>
        <p:spPr>
          <a:xfrm>
            <a:off x="2688498" y="1476102"/>
            <a:ext cx="8196936" cy="4454435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918447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54</a:t>
            </a:r>
          </a:p>
        </p:txBody>
      </p:sp>
    </p:spTree>
    <p:extLst>
      <p:ext uri="{BB962C8B-B14F-4D97-AF65-F5344CB8AC3E}">
        <p14:creationId xmlns:p14="http://schemas.microsoft.com/office/powerpoint/2010/main" val="25488039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b="64731"/>
          <a:stretch/>
        </p:blipFill>
        <p:spPr>
          <a:xfrm>
            <a:off x="3102837" y="1407251"/>
            <a:ext cx="7778524" cy="4307543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918447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55</a:t>
            </a:r>
          </a:p>
        </p:txBody>
      </p:sp>
    </p:spTree>
    <p:extLst>
      <p:ext uri="{BB962C8B-B14F-4D97-AF65-F5344CB8AC3E}">
        <p14:creationId xmlns:p14="http://schemas.microsoft.com/office/powerpoint/2010/main" val="27970233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33660" b="33994"/>
          <a:stretch/>
        </p:blipFill>
        <p:spPr>
          <a:xfrm>
            <a:off x="3181212" y="1737360"/>
            <a:ext cx="8197693" cy="4127863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250620" y="16602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708411" y="16336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250620" y="207015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708411" y="204351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228167" y="248000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85958" y="245336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228167" y="288985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85958" y="286322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208063" y="330488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65854" y="327825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217544" y="371473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75335" y="368810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205179" y="164994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205673" y="207015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83220" y="248000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83220" y="288985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63116" y="330488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72597" y="371473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244693" y="412976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702484" y="410313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244693" y="453962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702484" y="451298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222240" y="49494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80031" y="49228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222240" y="53593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80031" y="53326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202136" y="577435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59927" y="574772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211617" y="618420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69408" y="615757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99746" y="412976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99746" y="453962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77293" y="49494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77293" y="53593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57189" y="577435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66670" y="618420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718156" y="16824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84009" y="204351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61556" y="245336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61556" y="286322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741452" y="327825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750933" y="368810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78082" y="410313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78082" y="451298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55629" y="49228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55629" y="53326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735525" y="574772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745006" y="615757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972082" y="181426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56</a:t>
            </a:r>
          </a:p>
        </p:txBody>
      </p:sp>
    </p:spTree>
    <p:extLst>
      <p:ext uri="{BB962C8B-B14F-4D97-AF65-F5344CB8AC3E}">
        <p14:creationId xmlns:p14="http://schemas.microsoft.com/office/powerpoint/2010/main" val="2971525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65774"/>
          <a:stretch/>
        </p:blipFill>
        <p:spPr>
          <a:xfrm>
            <a:off x="3063646" y="1789548"/>
            <a:ext cx="8222662" cy="4418848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918447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57</a:t>
            </a:r>
          </a:p>
        </p:txBody>
      </p:sp>
    </p:spTree>
    <p:extLst>
      <p:ext uri="{BB962C8B-B14F-4D97-AF65-F5344CB8AC3E}">
        <p14:creationId xmlns:p14="http://schemas.microsoft.com/office/powerpoint/2010/main" val="28339544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b="66910"/>
          <a:stretch/>
        </p:blipFill>
        <p:spPr>
          <a:xfrm>
            <a:off x="2877503" y="1394323"/>
            <a:ext cx="8755209" cy="4797471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20476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6255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20476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6255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8231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4010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8231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4010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6220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999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7168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948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932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981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3736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3736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1726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2674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883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5662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883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5662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7638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3417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7638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3417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5628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1407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6576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2355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5389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5389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3143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3143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1133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2081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7230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815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1570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1570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9559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70507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3222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3222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977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977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967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915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926227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58</a:t>
            </a:r>
          </a:p>
        </p:txBody>
      </p:sp>
    </p:spTree>
    <p:extLst>
      <p:ext uri="{BB962C8B-B14F-4D97-AF65-F5344CB8AC3E}">
        <p14:creationId xmlns:p14="http://schemas.microsoft.com/office/powerpoint/2010/main" val="10460974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33356" b="34156"/>
          <a:stretch/>
        </p:blipFill>
        <p:spPr>
          <a:xfrm>
            <a:off x="3635147" y="1711234"/>
            <a:ext cx="8085559" cy="4349932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28842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74621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28842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74621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26597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72376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26597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72376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24586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70365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25534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71314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24298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24347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22102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22102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20092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21040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28249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74028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28249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74028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26004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71783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26004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71783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23994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9773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24942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70721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23755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23755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21509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21509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9499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20447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75596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82181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9936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9936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77925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78873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81588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81588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9343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9343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77333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78281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6009887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59</a:t>
            </a:r>
          </a:p>
        </p:txBody>
      </p:sp>
    </p:spTree>
    <p:extLst>
      <p:ext uri="{BB962C8B-B14F-4D97-AF65-F5344CB8AC3E}">
        <p14:creationId xmlns:p14="http://schemas.microsoft.com/office/powerpoint/2010/main" val="93928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FD48C77-C15B-4847-9DD3-688A7FA75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848" y="1072719"/>
            <a:ext cx="9245430" cy="5015884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87D5EDAA-F4A6-4213-B678-A62ECD98ABD4}"/>
              </a:ext>
            </a:extLst>
          </p:cNvPr>
          <p:cNvSpPr/>
          <p:nvPr/>
        </p:nvSpPr>
        <p:spPr>
          <a:xfrm>
            <a:off x="485743" y="109935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CF79C63B-4A09-40E2-9923-408C9EC260B0}"/>
              </a:ext>
            </a:extLst>
          </p:cNvPr>
          <p:cNvSpPr/>
          <p:nvPr/>
        </p:nvSpPr>
        <p:spPr>
          <a:xfrm>
            <a:off x="943534" y="107271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B577B109-81FC-4F0D-8DF0-6FF545012745}"/>
              </a:ext>
            </a:extLst>
          </p:cNvPr>
          <p:cNvSpPr/>
          <p:nvPr/>
        </p:nvSpPr>
        <p:spPr>
          <a:xfrm>
            <a:off x="485743" y="150920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4C52F20-E96D-4161-BB40-9AD880CE5CDF}"/>
              </a:ext>
            </a:extLst>
          </p:cNvPr>
          <p:cNvSpPr/>
          <p:nvPr/>
        </p:nvSpPr>
        <p:spPr>
          <a:xfrm>
            <a:off x="943534" y="148257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AABE12C2-8A7C-4662-A8A3-6451CFD8192A}"/>
              </a:ext>
            </a:extLst>
          </p:cNvPr>
          <p:cNvSpPr/>
          <p:nvPr/>
        </p:nvSpPr>
        <p:spPr>
          <a:xfrm>
            <a:off x="463290" y="19190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6EA0E087-940D-41B1-AD7A-DF627E570BC9}"/>
              </a:ext>
            </a:extLst>
          </p:cNvPr>
          <p:cNvSpPr/>
          <p:nvPr/>
        </p:nvSpPr>
        <p:spPr>
          <a:xfrm>
            <a:off x="921081" y="189242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E7D9D00D-48FA-4410-AC15-D92126D4A274}"/>
              </a:ext>
            </a:extLst>
          </p:cNvPr>
          <p:cNvSpPr/>
          <p:nvPr/>
        </p:nvSpPr>
        <p:spPr>
          <a:xfrm>
            <a:off x="463290" y="23289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FE026E35-3A98-4AB6-A9C8-D78D6324C4BA}"/>
              </a:ext>
            </a:extLst>
          </p:cNvPr>
          <p:cNvSpPr/>
          <p:nvPr/>
        </p:nvSpPr>
        <p:spPr>
          <a:xfrm>
            <a:off x="921081" y="230227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14FF7E99-648A-4A21-AE76-7B8342F1C4F4}"/>
              </a:ext>
            </a:extLst>
          </p:cNvPr>
          <p:cNvSpPr/>
          <p:nvPr/>
        </p:nvSpPr>
        <p:spPr>
          <a:xfrm>
            <a:off x="443186" y="274394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CE45005-23E4-44EF-B625-919C126E1382}"/>
              </a:ext>
            </a:extLst>
          </p:cNvPr>
          <p:cNvSpPr/>
          <p:nvPr/>
        </p:nvSpPr>
        <p:spPr>
          <a:xfrm>
            <a:off x="900977" y="271730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EA16FAA5-0480-4414-8DEE-BF0A6BC4893E}"/>
              </a:ext>
            </a:extLst>
          </p:cNvPr>
          <p:cNvSpPr/>
          <p:nvPr/>
        </p:nvSpPr>
        <p:spPr>
          <a:xfrm>
            <a:off x="452667" y="315379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C34F4669-BBFB-41A8-AD3E-51AFCDD27B00}"/>
              </a:ext>
            </a:extLst>
          </p:cNvPr>
          <p:cNvSpPr/>
          <p:nvPr/>
        </p:nvSpPr>
        <p:spPr>
          <a:xfrm>
            <a:off x="910458" y="312715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CEC0DDEC-C92B-449B-BA4A-8D8BA46DD6ED}"/>
              </a:ext>
            </a:extLst>
          </p:cNvPr>
          <p:cNvSpPr/>
          <p:nvPr/>
        </p:nvSpPr>
        <p:spPr>
          <a:xfrm>
            <a:off x="1440302" y="10889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1BB9F1A-4014-4FC8-8986-1C12B6A6C732}"/>
              </a:ext>
            </a:extLst>
          </p:cNvPr>
          <p:cNvSpPr/>
          <p:nvPr/>
        </p:nvSpPr>
        <p:spPr>
          <a:xfrm>
            <a:off x="1440796" y="150920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1B7B6CCC-7A64-4EC4-B105-2603EA5836A5}"/>
              </a:ext>
            </a:extLst>
          </p:cNvPr>
          <p:cNvSpPr/>
          <p:nvPr/>
        </p:nvSpPr>
        <p:spPr>
          <a:xfrm>
            <a:off x="1418343" y="19190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792C28DC-DD9C-4A8C-8603-68B7E09AFF08}"/>
              </a:ext>
            </a:extLst>
          </p:cNvPr>
          <p:cNvSpPr/>
          <p:nvPr/>
        </p:nvSpPr>
        <p:spPr>
          <a:xfrm>
            <a:off x="1418343" y="23289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D5180F15-B629-4E84-B8D5-7FD540A8AA4B}"/>
              </a:ext>
            </a:extLst>
          </p:cNvPr>
          <p:cNvSpPr/>
          <p:nvPr/>
        </p:nvSpPr>
        <p:spPr>
          <a:xfrm>
            <a:off x="1398239" y="274394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AB65E725-9868-4873-8583-E55C3DF22BA6}"/>
              </a:ext>
            </a:extLst>
          </p:cNvPr>
          <p:cNvSpPr/>
          <p:nvPr/>
        </p:nvSpPr>
        <p:spPr>
          <a:xfrm>
            <a:off x="1407720" y="315379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F479949B-1AFC-4CA9-A496-2C0FC71A2072}"/>
              </a:ext>
            </a:extLst>
          </p:cNvPr>
          <p:cNvSpPr/>
          <p:nvPr/>
        </p:nvSpPr>
        <p:spPr>
          <a:xfrm>
            <a:off x="479816" y="356882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C18CE392-CB5F-4C8C-943E-6B5F848B059A}"/>
              </a:ext>
            </a:extLst>
          </p:cNvPr>
          <p:cNvSpPr/>
          <p:nvPr/>
        </p:nvSpPr>
        <p:spPr>
          <a:xfrm>
            <a:off x="937607" y="354218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AB8F027A-F12C-465B-ABFE-BDE0DF747CCA}"/>
              </a:ext>
            </a:extLst>
          </p:cNvPr>
          <p:cNvSpPr/>
          <p:nvPr/>
        </p:nvSpPr>
        <p:spPr>
          <a:xfrm>
            <a:off x="479816" y="397867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E151FD1-163A-4B1E-92C9-CAA97CB58D88}"/>
              </a:ext>
            </a:extLst>
          </p:cNvPr>
          <p:cNvSpPr/>
          <p:nvPr/>
        </p:nvSpPr>
        <p:spPr>
          <a:xfrm>
            <a:off x="937607" y="395204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657E1361-5FB4-4C7F-9D75-D2112B030E8F}"/>
              </a:ext>
            </a:extLst>
          </p:cNvPr>
          <p:cNvSpPr/>
          <p:nvPr/>
        </p:nvSpPr>
        <p:spPr>
          <a:xfrm>
            <a:off x="457363" y="438852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32CA2E76-07FD-4DB5-B7D0-D03584DF05C8}"/>
              </a:ext>
            </a:extLst>
          </p:cNvPr>
          <p:cNvSpPr/>
          <p:nvPr/>
        </p:nvSpPr>
        <p:spPr>
          <a:xfrm>
            <a:off x="915154" y="436189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EE3719D2-F365-4033-9D78-CF6C90D8060A}"/>
              </a:ext>
            </a:extLst>
          </p:cNvPr>
          <p:cNvSpPr/>
          <p:nvPr/>
        </p:nvSpPr>
        <p:spPr>
          <a:xfrm>
            <a:off x="457363" y="479837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B148E05C-C083-4D22-9488-62B37F1BD3DF}"/>
              </a:ext>
            </a:extLst>
          </p:cNvPr>
          <p:cNvSpPr/>
          <p:nvPr/>
        </p:nvSpPr>
        <p:spPr>
          <a:xfrm>
            <a:off x="915154" y="477174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1281E5DC-754D-4A28-8CBC-E2F6B7BD81D4}"/>
              </a:ext>
            </a:extLst>
          </p:cNvPr>
          <p:cNvSpPr/>
          <p:nvPr/>
        </p:nvSpPr>
        <p:spPr>
          <a:xfrm>
            <a:off x="437259" y="521341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BDA68E98-EBEF-4F0F-9537-3915241812F0}"/>
              </a:ext>
            </a:extLst>
          </p:cNvPr>
          <p:cNvSpPr/>
          <p:nvPr/>
        </p:nvSpPr>
        <p:spPr>
          <a:xfrm>
            <a:off x="895050" y="51867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621B025A-56C7-4F81-8CC4-3F132DE8E876}"/>
              </a:ext>
            </a:extLst>
          </p:cNvPr>
          <p:cNvSpPr/>
          <p:nvPr/>
        </p:nvSpPr>
        <p:spPr>
          <a:xfrm>
            <a:off x="446740" y="562326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C28AC900-21BD-440A-A353-8D578BA06193}"/>
              </a:ext>
            </a:extLst>
          </p:cNvPr>
          <p:cNvSpPr/>
          <p:nvPr/>
        </p:nvSpPr>
        <p:spPr>
          <a:xfrm>
            <a:off x="904531" y="55966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E4AF1AB3-D1FB-4C5E-8048-3376EF0C038D}"/>
              </a:ext>
            </a:extLst>
          </p:cNvPr>
          <p:cNvSpPr/>
          <p:nvPr/>
        </p:nvSpPr>
        <p:spPr>
          <a:xfrm>
            <a:off x="1434869" y="356882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E4DA5D06-17FB-4F46-A55C-CDD43A3AA708}"/>
              </a:ext>
            </a:extLst>
          </p:cNvPr>
          <p:cNvSpPr/>
          <p:nvPr/>
        </p:nvSpPr>
        <p:spPr>
          <a:xfrm>
            <a:off x="1434869" y="397867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CA473A73-2D18-4C56-8019-1925AC5FCDA9}"/>
              </a:ext>
            </a:extLst>
          </p:cNvPr>
          <p:cNvSpPr/>
          <p:nvPr/>
        </p:nvSpPr>
        <p:spPr>
          <a:xfrm>
            <a:off x="1412416" y="438852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276F045F-4D9B-4375-AFEA-D0AB0C56966A}"/>
              </a:ext>
            </a:extLst>
          </p:cNvPr>
          <p:cNvSpPr/>
          <p:nvPr/>
        </p:nvSpPr>
        <p:spPr>
          <a:xfrm>
            <a:off x="1412416" y="479837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CCAB1D28-0AB9-4EB0-AECF-25965CCA56E7}"/>
              </a:ext>
            </a:extLst>
          </p:cNvPr>
          <p:cNvSpPr/>
          <p:nvPr/>
        </p:nvSpPr>
        <p:spPr>
          <a:xfrm>
            <a:off x="1392312" y="521341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23D807C2-CB4E-4EDA-9156-9104A03EB72B}"/>
              </a:ext>
            </a:extLst>
          </p:cNvPr>
          <p:cNvSpPr/>
          <p:nvPr/>
        </p:nvSpPr>
        <p:spPr>
          <a:xfrm>
            <a:off x="1401793" y="562326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D82C1E2E-31C1-46DD-BCC3-F961EB7AE331}"/>
              </a:ext>
            </a:extLst>
          </p:cNvPr>
          <p:cNvSpPr/>
          <p:nvPr/>
        </p:nvSpPr>
        <p:spPr>
          <a:xfrm>
            <a:off x="1953279" y="112154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C9013364-EE5A-4074-96D9-5861F591707C}"/>
              </a:ext>
            </a:extLst>
          </p:cNvPr>
          <p:cNvSpPr/>
          <p:nvPr/>
        </p:nvSpPr>
        <p:spPr>
          <a:xfrm>
            <a:off x="2019132" y="148257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6B57F329-9DDB-4834-9D66-A81315B15B88}"/>
              </a:ext>
            </a:extLst>
          </p:cNvPr>
          <p:cNvSpPr/>
          <p:nvPr/>
        </p:nvSpPr>
        <p:spPr>
          <a:xfrm>
            <a:off x="1996679" y="189242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23671983-494A-4EB1-9AA3-9EE5C5C186D6}"/>
              </a:ext>
            </a:extLst>
          </p:cNvPr>
          <p:cNvSpPr/>
          <p:nvPr/>
        </p:nvSpPr>
        <p:spPr>
          <a:xfrm>
            <a:off x="1996679" y="230227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039307B3-CAD9-47F1-BA83-773B7792EAED}"/>
              </a:ext>
            </a:extLst>
          </p:cNvPr>
          <p:cNvSpPr/>
          <p:nvPr/>
        </p:nvSpPr>
        <p:spPr>
          <a:xfrm>
            <a:off x="1976575" y="271730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AF7AD919-B9EE-4C33-A279-4D2472D0BD8E}"/>
              </a:ext>
            </a:extLst>
          </p:cNvPr>
          <p:cNvSpPr/>
          <p:nvPr/>
        </p:nvSpPr>
        <p:spPr>
          <a:xfrm>
            <a:off x="1986056" y="312715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8AB941C8-67E2-42B2-B1C1-BFA15BD1F620}"/>
              </a:ext>
            </a:extLst>
          </p:cNvPr>
          <p:cNvSpPr/>
          <p:nvPr/>
        </p:nvSpPr>
        <p:spPr>
          <a:xfrm>
            <a:off x="2013205" y="354218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0200016A-90FD-4330-A6D3-F582A6F0F44E}"/>
              </a:ext>
            </a:extLst>
          </p:cNvPr>
          <p:cNvSpPr/>
          <p:nvPr/>
        </p:nvSpPr>
        <p:spPr>
          <a:xfrm>
            <a:off x="2013205" y="395204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AFE8D576-F26E-4DC8-9BA7-33285E60BCCA}"/>
              </a:ext>
            </a:extLst>
          </p:cNvPr>
          <p:cNvSpPr/>
          <p:nvPr/>
        </p:nvSpPr>
        <p:spPr>
          <a:xfrm>
            <a:off x="1990752" y="436189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EE84F2A2-0337-496D-A422-D196610DA89A}"/>
              </a:ext>
            </a:extLst>
          </p:cNvPr>
          <p:cNvSpPr/>
          <p:nvPr/>
        </p:nvSpPr>
        <p:spPr>
          <a:xfrm>
            <a:off x="1990752" y="477174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4AE9C280-832C-488E-A3EE-79E38FAEC5D9}"/>
              </a:ext>
            </a:extLst>
          </p:cNvPr>
          <p:cNvSpPr/>
          <p:nvPr/>
        </p:nvSpPr>
        <p:spPr>
          <a:xfrm>
            <a:off x="1970648" y="51867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A947E57D-7289-4AD9-A628-CBD05BFD6D11}"/>
              </a:ext>
            </a:extLst>
          </p:cNvPr>
          <p:cNvSpPr/>
          <p:nvPr/>
        </p:nvSpPr>
        <p:spPr>
          <a:xfrm>
            <a:off x="1980129" y="55966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85E8BEA3-D00D-4E58-8AEB-B8FDB662215F}"/>
              </a:ext>
            </a:extLst>
          </p:cNvPr>
          <p:cNvSpPr txBox="1"/>
          <p:nvPr/>
        </p:nvSpPr>
        <p:spPr>
          <a:xfrm>
            <a:off x="5918447" y="0"/>
            <a:ext cx="1032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7672038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65579"/>
          <a:stretch/>
        </p:blipFill>
        <p:spPr>
          <a:xfrm>
            <a:off x="3308576" y="1554481"/>
            <a:ext cx="8324883" cy="4745218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57796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15587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57796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15587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35343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593134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35343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593134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15239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573030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24720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582511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12355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12849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090396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090396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070292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079773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51869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09660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51869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09660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29416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587207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29416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587207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09312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567103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18793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576584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06922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06922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084469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084469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064365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073846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25332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691185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668732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668732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48628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58109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685258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685258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662805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662805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42701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52182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879258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60</a:t>
            </a:r>
          </a:p>
        </p:txBody>
      </p:sp>
    </p:spTree>
    <p:extLst>
      <p:ext uri="{BB962C8B-B14F-4D97-AF65-F5344CB8AC3E}">
        <p14:creationId xmlns:p14="http://schemas.microsoft.com/office/powerpoint/2010/main" val="27919677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b="67572"/>
          <a:stretch/>
        </p:blipFill>
        <p:spPr>
          <a:xfrm>
            <a:off x="2761025" y="1688784"/>
            <a:ext cx="7544736" cy="3980495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918447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61</a:t>
            </a:r>
          </a:p>
        </p:txBody>
      </p:sp>
    </p:spTree>
    <p:extLst>
      <p:ext uri="{BB962C8B-B14F-4D97-AF65-F5344CB8AC3E}">
        <p14:creationId xmlns:p14="http://schemas.microsoft.com/office/powerpoint/2010/main" val="12191140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32956" b="34013"/>
          <a:stretch/>
        </p:blipFill>
        <p:spPr>
          <a:xfrm>
            <a:off x="3570922" y="1933303"/>
            <a:ext cx="8021575" cy="4310743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223110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80901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223110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80901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200657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58448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200657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58448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80553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38344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90034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47825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77669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78163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55710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55710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35606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45087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217183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74974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217183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74974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94730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52521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94730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52521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74626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32417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84107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41898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72236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72236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49783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49783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29679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39160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90646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56499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34046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34046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713942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723423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50572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50572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28119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28119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708015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717496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944572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62</a:t>
            </a:r>
          </a:p>
        </p:txBody>
      </p:sp>
    </p:spTree>
    <p:extLst>
      <p:ext uri="{BB962C8B-B14F-4D97-AF65-F5344CB8AC3E}">
        <p14:creationId xmlns:p14="http://schemas.microsoft.com/office/powerpoint/2010/main" val="14511891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66251" b="2568"/>
          <a:stretch/>
        </p:blipFill>
        <p:spPr>
          <a:xfrm>
            <a:off x="3348854" y="1959429"/>
            <a:ext cx="7724937" cy="3918857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918447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63</a:t>
            </a:r>
          </a:p>
        </p:txBody>
      </p:sp>
    </p:spTree>
    <p:extLst>
      <p:ext uri="{BB962C8B-B14F-4D97-AF65-F5344CB8AC3E}">
        <p14:creationId xmlns:p14="http://schemas.microsoft.com/office/powerpoint/2010/main" val="25979043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7995" b="60412"/>
          <a:stretch/>
        </p:blipFill>
        <p:spPr>
          <a:xfrm>
            <a:off x="3090997" y="1645920"/>
            <a:ext cx="7929703" cy="4323806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918447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64</a:t>
            </a:r>
          </a:p>
        </p:txBody>
      </p:sp>
    </p:spTree>
    <p:extLst>
      <p:ext uri="{BB962C8B-B14F-4D97-AF65-F5344CB8AC3E}">
        <p14:creationId xmlns:p14="http://schemas.microsoft.com/office/powerpoint/2010/main" val="7028651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38392" b="32169"/>
          <a:stretch/>
        </p:blipFill>
        <p:spPr>
          <a:xfrm>
            <a:off x="2855867" y="1632857"/>
            <a:ext cx="9049833" cy="4598127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918447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65</a:t>
            </a:r>
          </a:p>
        </p:txBody>
      </p:sp>
    </p:spTree>
    <p:extLst>
      <p:ext uri="{BB962C8B-B14F-4D97-AF65-F5344CB8AC3E}">
        <p14:creationId xmlns:p14="http://schemas.microsoft.com/office/powerpoint/2010/main" val="13074749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68070"/>
          <a:stretch/>
        </p:blipFill>
        <p:spPr>
          <a:xfrm>
            <a:off x="3365319" y="1201784"/>
            <a:ext cx="8472058" cy="4668746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918447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66</a:t>
            </a:r>
          </a:p>
        </p:txBody>
      </p:sp>
    </p:spTree>
    <p:extLst>
      <p:ext uri="{BB962C8B-B14F-4D97-AF65-F5344CB8AC3E}">
        <p14:creationId xmlns:p14="http://schemas.microsoft.com/office/powerpoint/2010/main" val="13654426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b="66452"/>
          <a:stretch/>
        </p:blipFill>
        <p:spPr>
          <a:xfrm>
            <a:off x="4041184" y="1979702"/>
            <a:ext cx="7758974" cy="4251281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918447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67</a:t>
            </a:r>
          </a:p>
        </p:txBody>
      </p:sp>
    </p:spTree>
    <p:extLst>
      <p:ext uri="{BB962C8B-B14F-4D97-AF65-F5344CB8AC3E}">
        <p14:creationId xmlns:p14="http://schemas.microsoft.com/office/powerpoint/2010/main" val="27389055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33812" b="33811"/>
          <a:stretch/>
        </p:blipFill>
        <p:spPr>
          <a:xfrm>
            <a:off x="3427231" y="1941093"/>
            <a:ext cx="7297375" cy="3858817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918447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68</a:t>
            </a:r>
          </a:p>
        </p:txBody>
      </p:sp>
    </p:spTree>
    <p:extLst>
      <p:ext uri="{BB962C8B-B14F-4D97-AF65-F5344CB8AC3E}">
        <p14:creationId xmlns:p14="http://schemas.microsoft.com/office/powerpoint/2010/main" val="2980501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65925"/>
          <a:stretch/>
        </p:blipFill>
        <p:spPr>
          <a:xfrm>
            <a:off x="3150037" y="1071154"/>
            <a:ext cx="8671894" cy="4826045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918447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69</a:t>
            </a:r>
          </a:p>
        </p:txBody>
      </p:sp>
    </p:spTree>
    <p:extLst>
      <p:ext uri="{BB962C8B-B14F-4D97-AF65-F5344CB8AC3E}">
        <p14:creationId xmlns:p14="http://schemas.microsoft.com/office/powerpoint/2010/main" val="518459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B1040CE-AFE4-42F7-8940-62D64E590A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2280083" y="968075"/>
            <a:ext cx="9342266" cy="5073920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F64C4918-2D5F-4938-95FB-FB52E25FE939}"/>
              </a:ext>
            </a:extLst>
          </p:cNvPr>
          <p:cNvSpPr/>
          <p:nvPr/>
        </p:nvSpPr>
        <p:spPr>
          <a:xfrm>
            <a:off x="157270" y="111488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71AD4C8D-5A24-48D9-B0E8-7FA9E1956D2F}"/>
              </a:ext>
            </a:extLst>
          </p:cNvPr>
          <p:cNvSpPr/>
          <p:nvPr/>
        </p:nvSpPr>
        <p:spPr>
          <a:xfrm>
            <a:off x="615061" y="108825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3A072A0B-6B13-4888-8C23-311B4F440017}"/>
              </a:ext>
            </a:extLst>
          </p:cNvPr>
          <p:cNvSpPr/>
          <p:nvPr/>
        </p:nvSpPr>
        <p:spPr>
          <a:xfrm>
            <a:off x="157270" y="152473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ACCFF7CE-3D49-406E-B96D-2FFCBC0904E5}"/>
              </a:ext>
            </a:extLst>
          </p:cNvPr>
          <p:cNvSpPr/>
          <p:nvPr/>
        </p:nvSpPr>
        <p:spPr>
          <a:xfrm>
            <a:off x="615061" y="149810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6791BCE0-E1A3-4878-BCB3-554BECA399D6}"/>
              </a:ext>
            </a:extLst>
          </p:cNvPr>
          <p:cNvSpPr/>
          <p:nvPr/>
        </p:nvSpPr>
        <p:spPr>
          <a:xfrm>
            <a:off x="134817" y="193459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24304338-F5EE-40FF-BB4B-E8C35DF77A21}"/>
              </a:ext>
            </a:extLst>
          </p:cNvPr>
          <p:cNvSpPr/>
          <p:nvPr/>
        </p:nvSpPr>
        <p:spPr>
          <a:xfrm>
            <a:off x="592608" y="19079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FCBAA041-CBAD-4AF2-AD46-23D011DFAF69}"/>
              </a:ext>
            </a:extLst>
          </p:cNvPr>
          <p:cNvSpPr/>
          <p:nvPr/>
        </p:nvSpPr>
        <p:spPr>
          <a:xfrm>
            <a:off x="134817" y="234444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841D4C73-74CB-4070-B943-53305A00FC81}"/>
              </a:ext>
            </a:extLst>
          </p:cNvPr>
          <p:cNvSpPr/>
          <p:nvPr/>
        </p:nvSpPr>
        <p:spPr>
          <a:xfrm>
            <a:off x="592608" y="23178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551A84DD-104F-429F-B365-FDCEBEA584F9}"/>
              </a:ext>
            </a:extLst>
          </p:cNvPr>
          <p:cNvSpPr/>
          <p:nvPr/>
        </p:nvSpPr>
        <p:spPr>
          <a:xfrm>
            <a:off x="114713" y="275947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2A63252B-593D-4122-B57D-41647611BA42}"/>
              </a:ext>
            </a:extLst>
          </p:cNvPr>
          <p:cNvSpPr/>
          <p:nvPr/>
        </p:nvSpPr>
        <p:spPr>
          <a:xfrm>
            <a:off x="572504" y="273284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84FC4271-B1BD-44CA-B2C3-4A5EAA277374}"/>
              </a:ext>
            </a:extLst>
          </p:cNvPr>
          <p:cNvSpPr/>
          <p:nvPr/>
        </p:nvSpPr>
        <p:spPr>
          <a:xfrm>
            <a:off x="124194" y="316932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6C8B494-796F-48ED-B589-D4A6188FDE92}"/>
              </a:ext>
            </a:extLst>
          </p:cNvPr>
          <p:cNvSpPr/>
          <p:nvPr/>
        </p:nvSpPr>
        <p:spPr>
          <a:xfrm>
            <a:off x="581985" y="314269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7C83BC-C89A-41EE-916C-091B80BFB9EC}"/>
              </a:ext>
            </a:extLst>
          </p:cNvPr>
          <p:cNvSpPr/>
          <p:nvPr/>
        </p:nvSpPr>
        <p:spPr>
          <a:xfrm>
            <a:off x="1111829" y="11045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089BD1A5-BCBA-4DB5-9F93-847912397363}"/>
              </a:ext>
            </a:extLst>
          </p:cNvPr>
          <p:cNvSpPr/>
          <p:nvPr/>
        </p:nvSpPr>
        <p:spPr>
          <a:xfrm>
            <a:off x="1112323" y="152473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27DD424A-5D71-43D6-A1D6-E272E485E257}"/>
              </a:ext>
            </a:extLst>
          </p:cNvPr>
          <p:cNvSpPr/>
          <p:nvPr/>
        </p:nvSpPr>
        <p:spPr>
          <a:xfrm>
            <a:off x="1089870" y="193459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643CD2DE-D037-42D0-909A-70B30D24F294}"/>
              </a:ext>
            </a:extLst>
          </p:cNvPr>
          <p:cNvSpPr/>
          <p:nvPr/>
        </p:nvSpPr>
        <p:spPr>
          <a:xfrm>
            <a:off x="1089870" y="234444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92256FB2-435F-4997-B832-56E0240A8C36}"/>
              </a:ext>
            </a:extLst>
          </p:cNvPr>
          <p:cNvSpPr/>
          <p:nvPr/>
        </p:nvSpPr>
        <p:spPr>
          <a:xfrm>
            <a:off x="1069766" y="275947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3E879CD1-365E-426F-ABE8-2C86E5DE420A}"/>
              </a:ext>
            </a:extLst>
          </p:cNvPr>
          <p:cNvSpPr/>
          <p:nvPr/>
        </p:nvSpPr>
        <p:spPr>
          <a:xfrm>
            <a:off x="1079247" y="316932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9E9352DA-FF89-4DDD-94CD-FBA98AEE842A}"/>
              </a:ext>
            </a:extLst>
          </p:cNvPr>
          <p:cNvSpPr/>
          <p:nvPr/>
        </p:nvSpPr>
        <p:spPr>
          <a:xfrm>
            <a:off x="151343" y="35843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C6090DFC-1FA7-4671-A762-CA91FDA19F6A}"/>
              </a:ext>
            </a:extLst>
          </p:cNvPr>
          <p:cNvSpPr/>
          <p:nvPr/>
        </p:nvSpPr>
        <p:spPr>
          <a:xfrm>
            <a:off x="609134" y="355772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F776A7FB-3C90-42F5-8271-012596FADBAD}"/>
              </a:ext>
            </a:extLst>
          </p:cNvPr>
          <p:cNvSpPr/>
          <p:nvPr/>
        </p:nvSpPr>
        <p:spPr>
          <a:xfrm>
            <a:off x="151343" y="39942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4649CF3D-6923-4890-A79C-6082E3D7F0AC}"/>
              </a:ext>
            </a:extLst>
          </p:cNvPr>
          <p:cNvSpPr/>
          <p:nvPr/>
        </p:nvSpPr>
        <p:spPr>
          <a:xfrm>
            <a:off x="609134" y="396757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858275F5-72D5-458E-8446-22EAF9D365DF}"/>
              </a:ext>
            </a:extLst>
          </p:cNvPr>
          <p:cNvSpPr/>
          <p:nvPr/>
        </p:nvSpPr>
        <p:spPr>
          <a:xfrm>
            <a:off x="128890" y="440406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923EF52A-54F9-454B-9662-B348B6101070}"/>
              </a:ext>
            </a:extLst>
          </p:cNvPr>
          <p:cNvSpPr/>
          <p:nvPr/>
        </p:nvSpPr>
        <p:spPr>
          <a:xfrm>
            <a:off x="586681" y="437742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74E299F9-63B2-4D92-B4B5-C6085DF91552}"/>
              </a:ext>
            </a:extLst>
          </p:cNvPr>
          <p:cNvSpPr/>
          <p:nvPr/>
        </p:nvSpPr>
        <p:spPr>
          <a:xfrm>
            <a:off x="128890" y="481391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7ED29FED-96DA-4758-B8B0-7C5BCDC395D0}"/>
              </a:ext>
            </a:extLst>
          </p:cNvPr>
          <p:cNvSpPr/>
          <p:nvPr/>
        </p:nvSpPr>
        <p:spPr>
          <a:xfrm>
            <a:off x="586681" y="478727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CA5E61F9-A827-42C6-8325-75FF61332CB8}"/>
              </a:ext>
            </a:extLst>
          </p:cNvPr>
          <p:cNvSpPr/>
          <p:nvPr/>
        </p:nvSpPr>
        <p:spPr>
          <a:xfrm>
            <a:off x="108786" y="522894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7B34419A-2017-447D-9984-80388A4C0FFE}"/>
              </a:ext>
            </a:extLst>
          </p:cNvPr>
          <p:cNvSpPr/>
          <p:nvPr/>
        </p:nvSpPr>
        <p:spPr>
          <a:xfrm>
            <a:off x="566577" y="520231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F4D825E0-609F-4019-A415-186855444353}"/>
              </a:ext>
            </a:extLst>
          </p:cNvPr>
          <p:cNvSpPr/>
          <p:nvPr/>
        </p:nvSpPr>
        <p:spPr>
          <a:xfrm>
            <a:off x="118267" y="563879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66D94D18-C324-4E20-A932-802B07860355}"/>
              </a:ext>
            </a:extLst>
          </p:cNvPr>
          <p:cNvSpPr/>
          <p:nvPr/>
        </p:nvSpPr>
        <p:spPr>
          <a:xfrm>
            <a:off x="576058" y="561216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08C25319-5FF2-4E67-8D6E-FEC4F9C867BA}"/>
              </a:ext>
            </a:extLst>
          </p:cNvPr>
          <p:cNvSpPr/>
          <p:nvPr/>
        </p:nvSpPr>
        <p:spPr>
          <a:xfrm>
            <a:off x="1106396" y="35843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5E498FB8-4056-4BA0-9AA0-4869449E093A}"/>
              </a:ext>
            </a:extLst>
          </p:cNvPr>
          <p:cNvSpPr/>
          <p:nvPr/>
        </p:nvSpPr>
        <p:spPr>
          <a:xfrm>
            <a:off x="1106396" y="39942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F562E9B0-24D5-4556-8619-A8484D84ECF7}"/>
              </a:ext>
            </a:extLst>
          </p:cNvPr>
          <p:cNvSpPr/>
          <p:nvPr/>
        </p:nvSpPr>
        <p:spPr>
          <a:xfrm>
            <a:off x="1083943" y="440406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D6859160-CA47-4B79-9C03-1C99CDBFE0BC}"/>
              </a:ext>
            </a:extLst>
          </p:cNvPr>
          <p:cNvSpPr/>
          <p:nvPr/>
        </p:nvSpPr>
        <p:spPr>
          <a:xfrm>
            <a:off x="1083943" y="481391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D96FAD3-696A-4322-A603-FA9439C48DE0}"/>
              </a:ext>
            </a:extLst>
          </p:cNvPr>
          <p:cNvSpPr/>
          <p:nvPr/>
        </p:nvSpPr>
        <p:spPr>
          <a:xfrm>
            <a:off x="1063839" y="522894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E00D85E7-5965-435F-A0A2-0CC2E1874D20}"/>
              </a:ext>
            </a:extLst>
          </p:cNvPr>
          <p:cNvSpPr/>
          <p:nvPr/>
        </p:nvSpPr>
        <p:spPr>
          <a:xfrm>
            <a:off x="1073320" y="563879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AFC905D4-1084-4E21-A029-4CB5C7CF9E62}"/>
              </a:ext>
            </a:extLst>
          </p:cNvPr>
          <p:cNvSpPr/>
          <p:nvPr/>
        </p:nvSpPr>
        <p:spPr>
          <a:xfrm>
            <a:off x="1624806" y="113707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44454089-EC90-4C7C-849E-4187DF538F52}"/>
              </a:ext>
            </a:extLst>
          </p:cNvPr>
          <p:cNvSpPr/>
          <p:nvPr/>
        </p:nvSpPr>
        <p:spPr>
          <a:xfrm>
            <a:off x="1690659" y="149810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63C81A3D-B0BC-4C0B-945C-1F5544CB90A0}"/>
              </a:ext>
            </a:extLst>
          </p:cNvPr>
          <p:cNvSpPr/>
          <p:nvPr/>
        </p:nvSpPr>
        <p:spPr>
          <a:xfrm>
            <a:off x="1668206" y="19079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59CE25B7-046A-4B58-BE59-4E54F3CAC2EF}"/>
              </a:ext>
            </a:extLst>
          </p:cNvPr>
          <p:cNvSpPr/>
          <p:nvPr/>
        </p:nvSpPr>
        <p:spPr>
          <a:xfrm>
            <a:off x="1668206" y="23178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8D4E6DEE-B400-45CD-80AE-4B6169A370AB}"/>
              </a:ext>
            </a:extLst>
          </p:cNvPr>
          <p:cNvSpPr/>
          <p:nvPr/>
        </p:nvSpPr>
        <p:spPr>
          <a:xfrm>
            <a:off x="1648102" y="273284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B0DE37EE-C516-4D4F-A0C5-D9F208D43739}"/>
              </a:ext>
            </a:extLst>
          </p:cNvPr>
          <p:cNvSpPr/>
          <p:nvPr/>
        </p:nvSpPr>
        <p:spPr>
          <a:xfrm>
            <a:off x="1657583" y="314269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2F60F612-1CC0-4BFA-84DB-D93608D54084}"/>
              </a:ext>
            </a:extLst>
          </p:cNvPr>
          <p:cNvSpPr/>
          <p:nvPr/>
        </p:nvSpPr>
        <p:spPr>
          <a:xfrm>
            <a:off x="1684732" y="355772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4338ED3B-3FFF-46EC-BF5E-FD376CD9B711}"/>
              </a:ext>
            </a:extLst>
          </p:cNvPr>
          <p:cNvSpPr/>
          <p:nvPr/>
        </p:nvSpPr>
        <p:spPr>
          <a:xfrm>
            <a:off x="1684732" y="396757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5D130C3D-66E0-4CAF-93FD-695191CB89D1}"/>
              </a:ext>
            </a:extLst>
          </p:cNvPr>
          <p:cNvSpPr/>
          <p:nvPr/>
        </p:nvSpPr>
        <p:spPr>
          <a:xfrm>
            <a:off x="1662279" y="437742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5604190D-8574-4306-877A-56DB8CDE7C1A}"/>
              </a:ext>
            </a:extLst>
          </p:cNvPr>
          <p:cNvSpPr/>
          <p:nvPr/>
        </p:nvSpPr>
        <p:spPr>
          <a:xfrm>
            <a:off x="1662279" y="478727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9A8625F8-0BF4-440E-BE3B-D73C52306E49}"/>
              </a:ext>
            </a:extLst>
          </p:cNvPr>
          <p:cNvSpPr/>
          <p:nvPr/>
        </p:nvSpPr>
        <p:spPr>
          <a:xfrm>
            <a:off x="1642175" y="520231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E0B1271-798E-48F6-BBDD-012EBA896481}"/>
              </a:ext>
            </a:extLst>
          </p:cNvPr>
          <p:cNvSpPr/>
          <p:nvPr/>
        </p:nvSpPr>
        <p:spPr>
          <a:xfrm>
            <a:off x="1651656" y="561216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CC7EE2DD-642F-4512-8907-7E406DA4E451}"/>
              </a:ext>
            </a:extLst>
          </p:cNvPr>
          <p:cNvSpPr txBox="1"/>
          <p:nvPr/>
        </p:nvSpPr>
        <p:spPr>
          <a:xfrm>
            <a:off x="5918447" y="0"/>
            <a:ext cx="1032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9193160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b="65632"/>
          <a:stretch/>
        </p:blipFill>
        <p:spPr>
          <a:xfrm>
            <a:off x="3550784" y="1635307"/>
            <a:ext cx="7197745" cy="4099287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918447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70</a:t>
            </a:r>
          </a:p>
        </p:txBody>
      </p:sp>
    </p:spTree>
    <p:extLst>
      <p:ext uri="{BB962C8B-B14F-4D97-AF65-F5344CB8AC3E}">
        <p14:creationId xmlns:p14="http://schemas.microsoft.com/office/powerpoint/2010/main" val="6663584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33821" b="34631"/>
          <a:stretch/>
        </p:blipFill>
        <p:spPr>
          <a:xfrm>
            <a:off x="2714760" y="1854926"/>
            <a:ext cx="8870166" cy="4637315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918447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71</a:t>
            </a:r>
          </a:p>
        </p:txBody>
      </p:sp>
    </p:spTree>
    <p:extLst>
      <p:ext uri="{BB962C8B-B14F-4D97-AF65-F5344CB8AC3E}">
        <p14:creationId xmlns:p14="http://schemas.microsoft.com/office/powerpoint/2010/main" val="4793475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65369"/>
          <a:stretch/>
        </p:blipFill>
        <p:spPr>
          <a:xfrm>
            <a:off x="3330061" y="1580606"/>
            <a:ext cx="7917060" cy="4543426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48484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506275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48484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506275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26031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483822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26031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483822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5927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463718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5408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473199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003043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003537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981084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981084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960980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970461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42557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500348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42557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500348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20104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477895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20104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477895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0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457791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9481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467272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997610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997610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975157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975157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955053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964534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516020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581873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559420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559420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539316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548797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575946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575946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553493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553493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533389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542870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769946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72</a:t>
            </a:r>
          </a:p>
        </p:txBody>
      </p:sp>
    </p:spTree>
    <p:extLst>
      <p:ext uri="{BB962C8B-B14F-4D97-AF65-F5344CB8AC3E}">
        <p14:creationId xmlns:p14="http://schemas.microsoft.com/office/powerpoint/2010/main" val="25747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b="66377"/>
          <a:stretch/>
        </p:blipFill>
        <p:spPr>
          <a:xfrm>
            <a:off x="3319190" y="1511890"/>
            <a:ext cx="7323992" cy="4000636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918447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73</a:t>
            </a:r>
          </a:p>
        </p:txBody>
      </p:sp>
    </p:spTree>
    <p:extLst>
      <p:ext uri="{BB962C8B-B14F-4D97-AF65-F5344CB8AC3E}">
        <p14:creationId xmlns:p14="http://schemas.microsoft.com/office/powerpoint/2010/main" val="26249629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34155" b="33623"/>
          <a:stretch/>
        </p:blipFill>
        <p:spPr>
          <a:xfrm>
            <a:off x="3397567" y="1580605"/>
            <a:ext cx="8509293" cy="4454435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57796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15587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57796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15587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35343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593134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35343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593134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15239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573030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24720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582511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12355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12849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090396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090396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070292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079773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51869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09660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51869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09660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29416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587207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29416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587207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09312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567103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18793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576584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06922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06922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084469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084469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064365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073846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25332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691185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668732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668732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48628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58109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685258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685258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662805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662805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42701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52182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879258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74</a:t>
            </a:r>
          </a:p>
        </p:txBody>
      </p:sp>
    </p:spTree>
    <p:extLst>
      <p:ext uri="{BB962C8B-B14F-4D97-AF65-F5344CB8AC3E}">
        <p14:creationId xmlns:p14="http://schemas.microsoft.com/office/powerpoint/2010/main" val="29084689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66644"/>
          <a:stretch/>
        </p:blipFill>
        <p:spPr>
          <a:xfrm>
            <a:off x="3454423" y="1619794"/>
            <a:ext cx="7985094" cy="4327206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223110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80901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223110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80901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200657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58448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200657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58448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80553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38344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90034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47825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77669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78163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55710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55710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35606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45087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217183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74974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217183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74974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94730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52521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94730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52521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74626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32417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84107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41898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72236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72236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49783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49783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29679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39160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90646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56499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34046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34046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713942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723423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50572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50572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28119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28119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708015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717496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944572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75</a:t>
            </a:r>
          </a:p>
        </p:txBody>
      </p:sp>
    </p:spTree>
    <p:extLst>
      <p:ext uri="{BB962C8B-B14F-4D97-AF65-F5344CB8AC3E}">
        <p14:creationId xmlns:p14="http://schemas.microsoft.com/office/powerpoint/2010/main" val="16199950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b="65405"/>
          <a:stretch/>
        </p:blipFill>
        <p:spPr>
          <a:xfrm>
            <a:off x="3027180" y="1516788"/>
            <a:ext cx="8178612" cy="4635818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918447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76</a:t>
            </a:r>
          </a:p>
        </p:txBody>
      </p:sp>
    </p:spTree>
    <p:extLst>
      <p:ext uri="{BB962C8B-B14F-4D97-AF65-F5344CB8AC3E}">
        <p14:creationId xmlns:p14="http://schemas.microsoft.com/office/powerpoint/2010/main" val="35372511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34323" b="31868"/>
          <a:stretch/>
        </p:blipFill>
        <p:spPr>
          <a:xfrm>
            <a:off x="3432128" y="1894115"/>
            <a:ext cx="8206559" cy="4545876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918447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77</a:t>
            </a:r>
          </a:p>
        </p:txBody>
      </p:sp>
    </p:spTree>
    <p:extLst>
      <p:ext uri="{BB962C8B-B14F-4D97-AF65-F5344CB8AC3E}">
        <p14:creationId xmlns:p14="http://schemas.microsoft.com/office/powerpoint/2010/main" val="25843654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68404"/>
          <a:stretch/>
        </p:blipFill>
        <p:spPr>
          <a:xfrm>
            <a:off x="3053307" y="1763486"/>
            <a:ext cx="8702609" cy="4505188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918447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78</a:t>
            </a:r>
          </a:p>
        </p:txBody>
      </p:sp>
    </p:spTree>
    <p:extLst>
      <p:ext uri="{BB962C8B-B14F-4D97-AF65-F5344CB8AC3E}">
        <p14:creationId xmlns:p14="http://schemas.microsoft.com/office/powerpoint/2010/main" val="30119577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b="66741"/>
          <a:stretch/>
        </p:blipFill>
        <p:spPr>
          <a:xfrm>
            <a:off x="3414167" y="1604554"/>
            <a:ext cx="8495495" cy="4534988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918447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79</a:t>
            </a:r>
          </a:p>
        </p:txBody>
      </p:sp>
    </p:spTree>
    <p:extLst>
      <p:ext uri="{BB962C8B-B14F-4D97-AF65-F5344CB8AC3E}">
        <p14:creationId xmlns:p14="http://schemas.microsoft.com/office/powerpoint/2010/main" val="42425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CC816C0-C4BA-4A01-AA61-43A7767BD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2530834" y="1967139"/>
            <a:ext cx="8875797" cy="4820575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940A78B5-D8A2-49C4-B515-5CC84217CF71}"/>
              </a:ext>
            </a:extLst>
          </p:cNvPr>
          <p:cNvSpPr/>
          <p:nvPr/>
        </p:nvSpPr>
        <p:spPr>
          <a:xfrm>
            <a:off x="157270" y="111488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D10CB191-1A9F-4B1C-A227-98A4200AE4E8}"/>
              </a:ext>
            </a:extLst>
          </p:cNvPr>
          <p:cNvSpPr/>
          <p:nvPr/>
        </p:nvSpPr>
        <p:spPr>
          <a:xfrm>
            <a:off x="615061" y="108825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111E65B3-0D7D-42C4-9691-CD5AFBF2A2CC}"/>
              </a:ext>
            </a:extLst>
          </p:cNvPr>
          <p:cNvSpPr/>
          <p:nvPr/>
        </p:nvSpPr>
        <p:spPr>
          <a:xfrm>
            <a:off x="157270" y="152473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6DBDC5A2-330F-4C13-9A96-BECBDB5DAE13}"/>
              </a:ext>
            </a:extLst>
          </p:cNvPr>
          <p:cNvSpPr/>
          <p:nvPr/>
        </p:nvSpPr>
        <p:spPr>
          <a:xfrm>
            <a:off x="615061" y="149810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D023F4C8-CDE6-47F0-BFC0-5649A095E161}"/>
              </a:ext>
            </a:extLst>
          </p:cNvPr>
          <p:cNvSpPr/>
          <p:nvPr/>
        </p:nvSpPr>
        <p:spPr>
          <a:xfrm>
            <a:off x="134817" y="193459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E597D9AC-57B9-4F88-B756-A24EE5019680}"/>
              </a:ext>
            </a:extLst>
          </p:cNvPr>
          <p:cNvSpPr/>
          <p:nvPr/>
        </p:nvSpPr>
        <p:spPr>
          <a:xfrm>
            <a:off x="592608" y="19079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9C6D39CC-69F2-4CC9-B494-91E7084BA4D4}"/>
              </a:ext>
            </a:extLst>
          </p:cNvPr>
          <p:cNvSpPr/>
          <p:nvPr/>
        </p:nvSpPr>
        <p:spPr>
          <a:xfrm>
            <a:off x="134817" y="234444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3ECB9756-8521-40D2-8BF1-71998AC684B9}"/>
              </a:ext>
            </a:extLst>
          </p:cNvPr>
          <p:cNvSpPr/>
          <p:nvPr/>
        </p:nvSpPr>
        <p:spPr>
          <a:xfrm>
            <a:off x="592608" y="23178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2358D334-6793-477A-9894-99711B8C2F0A}"/>
              </a:ext>
            </a:extLst>
          </p:cNvPr>
          <p:cNvSpPr/>
          <p:nvPr/>
        </p:nvSpPr>
        <p:spPr>
          <a:xfrm>
            <a:off x="114713" y="275947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3585BBE-0E29-4EA1-9AB1-69C141F192B7}"/>
              </a:ext>
            </a:extLst>
          </p:cNvPr>
          <p:cNvSpPr/>
          <p:nvPr/>
        </p:nvSpPr>
        <p:spPr>
          <a:xfrm>
            <a:off x="572504" y="273284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673257A9-0304-419E-9A76-EBF6EA26C8CC}"/>
              </a:ext>
            </a:extLst>
          </p:cNvPr>
          <p:cNvSpPr/>
          <p:nvPr/>
        </p:nvSpPr>
        <p:spPr>
          <a:xfrm>
            <a:off x="124194" y="316932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77AE26F-F8B8-4624-A36C-156E41B0BF7E}"/>
              </a:ext>
            </a:extLst>
          </p:cNvPr>
          <p:cNvSpPr/>
          <p:nvPr/>
        </p:nvSpPr>
        <p:spPr>
          <a:xfrm>
            <a:off x="581985" y="314269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2381A282-CA3E-4CB1-8945-F96C8490FEC4}"/>
              </a:ext>
            </a:extLst>
          </p:cNvPr>
          <p:cNvSpPr/>
          <p:nvPr/>
        </p:nvSpPr>
        <p:spPr>
          <a:xfrm>
            <a:off x="1111829" y="11045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8D32F3EE-377D-4009-A71A-7745015678AA}"/>
              </a:ext>
            </a:extLst>
          </p:cNvPr>
          <p:cNvSpPr/>
          <p:nvPr/>
        </p:nvSpPr>
        <p:spPr>
          <a:xfrm>
            <a:off x="1112323" y="152473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805497FA-F081-496B-8212-63CA0882A206}"/>
              </a:ext>
            </a:extLst>
          </p:cNvPr>
          <p:cNvSpPr/>
          <p:nvPr/>
        </p:nvSpPr>
        <p:spPr>
          <a:xfrm>
            <a:off x="1089870" y="193459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A0310231-7F7C-4405-8E9C-2B205EE213B7}"/>
              </a:ext>
            </a:extLst>
          </p:cNvPr>
          <p:cNvSpPr/>
          <p:nvPr/>
        </p:nvSpPr>
        <p:spPr>
          <a:xfrm>
            <a:off x="1089870" y="234444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83A742D6-25DC-445D-A6A8-FBD67EE34885}"/>
              </a:ext>
            </a:extLst>
          </p:cNvPr>
          <p:cNvSpPr/>
          <p:nvPr/>
        </p:nvSpPr>
        <p:spPr>
          <a:xfrm>
            <a:off x="1069766" y="275947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BBDB4056-53CA-4A30-9A1C-F58081E84668}"/>
              </a:ext>
            </a:extLst>
          </p:cNvPr>
          <p:cNvSpPr/>
          <p:nvPr/>
        </p:nvSpPr>
        <p:spPr>
          <a:xfrm>
            <a:off x="1079247" y="316932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03541687-4577-4260-AD85-B3F6855EB86C}"/>
              </a:ext>
            </a:extLst>
          </p:cNvPr>
          <p:cNvSpPr/>
          <p:nvPr/>
        </p:nvSpPr>
        <p:spPr>
          <a:xfrm>
            <a:off x="151343" y="35843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64EFDAF7-8D89-431B-AF58-2C631B186386}"/>
              </a:ext>
            </a:extLst>
          </p:cNvPr>
          <p:cNvSpPr/>
          <p:nvPr/>
        </p:nvSpPr>
        <p:spPr>
          <a:xfrm>
            <a:off x="609134" y="355772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20760D15-CEA6-462B-9126-4B3AFB67ABA3}"/>
              </a:ext>
            </a:extLst>
          </p:cNvPr>
          <p:cNvSpPr/>
          <p:nvPr/>
        </p:nvSpPr>
        <p:spPr>
          <a:xfrm>
            <a:off x="151343" y="39942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D5D52F26-387F-442A-825C-B456768D90A4}"/>
              </a:ext>
            </a:extLst>
          </p:cNvPr>
          <p:cNvSpPr/>
          <p:nvPr/>
        </p:nvSpPr>
        <p:spPr>
          <a:xfrm>
            <a:off x="609134" y="396757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7216D95A-2B84-4EFF-B27A-D29D72CDEAF1}"/>
              </a:ext>
            </a:extLst>
          </p:cNvPr>
          <p:cNvSpPr/>
          <p:nvPr/>
        </p:nvSpPr>
        <p:spPr>
          <a:xfrm>
            <a:off x="128890" y="440406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939AC50F-9C02-42DF-A60E-C0DC97567CA3}"/>
              </a:ext>
            </a:extLst>
          </p:cNvPr>
          <p:cNvSpPr/>
          <p:nvPr/>
        </p:nvSpPr>
        <p:spPr>
          <a:xfrm>
            <a:off x="586681" y="437742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1C011800-4B29-4A0E-A7E5-2AEE50D12CFC}"/>
              </a:ext>
            </a:extLst>
          </p:cNvPr>
          <p:cNvSpPr/>
          <p:nvPr/>
        </p:nvSpPr>
        <p:spPr>
          <a:xfrm>
            <a:off x="128890" y="481391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B0A8E44-CB5C-4A64-A049-804745B0511C}"/>
              </a:ext>
            </a:extLst>
          </p:cNvPr>
          <p:cNvSpPr/>
          <p:nvPr/>
        </p:nvSpPr>
        <p:spPr>
          <a:xfrm>
            <a:off x="586681" y="478727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BE9BECAA-851C-4F12-8E36-26014CCF69A7}"/>
              </a:ext>
            </a:extLst>
          </p:cNvPr>
          <p:cNvSpPr/>
          <p:nvPr/>
        </p:nvSpPr>
        <p:spPr>
          <a:xfrm>
            <a:off x="108786" y="522894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7EB02C22-91F7-49E9-A46D-0E04C25600F6}"/>
              </a:ext>
            </a:extLst>
          </p:cNvPr>
          <p:cNvSpPr/>
          <p:nvPr/>
        </p:nvSpPr>
        <p:spPr>
          <a:xfrm>
            <a:off x="566577" y="520231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8E82D82C-A472-4ED1-943E-B76EFBD4B813}"/>
              </a:ext>
            </a:extLst>
          </p:cNvPr>
          <p:cNvSpPr/>
          <p:nvPr/>
        </p:nvSpPr>
        <p:spPr>
          <a:xfrm>
            <a:off x="118267" y="563879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B77B12AC-C123-468E-B0BD-CE365C18B5C5}"/>
              </a:ext>
            </a:extLst>
          </p:cNvPr>
          <p:cNvSpPr/>
          <p:nvPr/>
        </p:nvSpPr>
        <p:spPr>
          <a:xfrm>
            <a:off x="576058" y="561216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FBC83E7F-5955-4A5A-A28C-46DEC7DC2A15}"/>
              </a:ext>
            </a:extLst>
          </p:cNvPr>
          <p:cNvSpPr/>
          <p:nvPr/>
        </p:nvSpPr>
        <p:spPr>
          <a:xfrm>
            <a:off x="1106396" y="35843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76F5EE17-A577-4A7E-8713-086B30F2EC06}"/>
              </a:ext>
            </a:extLst>
          </p:cNvPr>
          <p:cNvSpPr/>
          <p:nvPr/>
        </p:nvSpPr>
        <p:spPr>
          <a:xfrm>
            <a:off x="1106396" y="39942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A7B8097F-80EF-4F6C-B8F5-E3AAD42469E2}"/>
              </a:ext>
            </a:extLst>
          </p:cNvPr>
          <p:cNvSpPr/>
          <p:nvPr/>
        </p:nvSpPr>
        <p:spPr>
          <a:xfrm>
            <a:off x="1083943" y="440406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B9CF3D76-2D0C-4181-B828-9D8618A333CD}"/>
              </a:ext>
            </a:extLst>
          </p:cNvPr>
          <p:cNvSpPr/>
          <p:nvPr/>
        </p:nvSpPr>
        <p:spPr>
          <a:xfrm>
            <a:off x="1083943" y="481391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2D4A80CF-AF5E-4D08-9CC9-F0C0165260BA}"/>
              </a:ext>
            </a:extLst>
          </p:cNvPr>
          <p:cNvSpPr/>
          <p:nvPr/>
        </p:nvSpPr>
        <p:spPr>
          <a:xfrm>
            <a:off x="1063839" y="522894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639B6D8B-54BA-462B-B5ED-789D8D93B88B}"/>
              </a:ext>
            </a:extLst>
          </p:cNvPr>
          <p:cNvSpPr/>
          <p:nvPr/>
        </p:nvSpPr>
        <p:spPr>
          <a:xfrm>
            <a:off x="1073320" y="563879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6A5F48EB-AD56-4C1E-AB1C-EFBBBDDE9614}"/>
              </a:ext>
            </a:extLst>
          </p:cNvPr>
          <p:cNvSpPr/>
          <p:nvPr/>
        </p:nvSpPr>
        <p:spPr>
          <a:xfrm>
            <a:off x="1624806" y="113707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CFE3A6CF-0720-494B-BC2D-BFBEA00056ED}"/>
              </a:ext>
            </a:extLst>
          </p:cNvPr>
          <p:cNvSpPr/>
          <p:nvPr/>
        </p:nvSpPr>
        <p:spPr>
          <a:xfrm>
            <a:off x="1690659" y="149810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74300CA7-F1EA-4886-840C-8D602AE501C1}"/>
              </a:ext>
            </a:extLst>
          </p:cNvPr>
          <p:cNvSpPr/>
          <p:nvPr/>
        </p:nvSpPr>
        <p:spPr>
          <a:xfrm>
            <a:off x="1668206" y="19079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E7467F8F-E389-4FEB-BAAA-FC04B9839C9D}"/>
              </a:ext>
            </a:extLst>
          </p:cNvPr>
          <p:cNvSpPr/>
          <p:nvPr/>
        </p:nvSpPr>
        <p:spPr>
          <a:xfrm>
            <a:off x="1668206" y="23178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A5D309FA-4C70-446F-B367-511E67FE0DEA}"/>
              </a:ext>
            </a:extLst>
          </p:cNvPr>
          <p:cNvSpPr/>
          <p:nvPr/>
        </p:nvSpPr>
        <p:spPr>
          <a:xfrm>
            <a:off x="1648102" y="273284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495716F3-EC42-4664-858F-2F66ED22B66F}"/>
              </a:ext>
            </a:extLst>
          </p:cNvPr>
          <p:cNvSpPr/>
          <p:nvPr/>
        </p:nvSpPr>
        <p:spPr>
          <a:xfrm>
            <a:off x="1657583" y="314269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593FD68E-F9FE-4C01-A348-1CD1769FACA8}"/>
              </a:ext>
            </a:extLst>
          </p:cNvPr>
          <p:cNvSpPr/>
          <p:nvPr/>
        </p:nvSpPr>
        <p:spPr>
          <a:xfrm>
            <a:off x="1684732" y="355772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800A7EB9-8E72-47E8-9B6E-CE2F619769E7}"/>
              </a:ext>
            </a:extLst>
          </p:cNvPr>
          <p:cNvSpPr/>
          <p:nvPr/>
        </p:nvSpPr>
        <p:spPr>
          <a:xfrm>
            <a:off x="1684732" y="396757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609D308D-CEFE-4123-9E55-8BBB3E736D7F}"/>
              </a:ext>
            </a:extLst>
          </p:cNvPr>
          <p:cNvSpPr/>
          <p:nvPr/>
        </p:nvSpPr>
        <p:spPr>
          <a:xfrm>
            <a:off x="1662279" y="437742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20702F20-4BB0-4567-A60B-52387B0CD652}"/>
              </a:ext>
            </a:extLst>
          </p:cNvPr>
          <p:cNvSpPr/>
          <p:nvPr/>
        </p:nvSpPr>
        <p:spPr>
          <a:xfrm>
            <a:off x="1662279" y="478727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67AE1793-F575-4642-812A-E3B1503F1C6F}"/>
              </a:ext>
            </a:extLst>
          </p:cNvPr>
          <p:cNvSpPr/>
          <p:nvPr/>
        </p:nvSpPr>
        <p:spPr>
          <a:xfrm>
            <a:off x="1642175" y="520231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34C0DD36-4191-4E69-A09D-44632EF0BF01}"/>
              </a:ext>
            </a:extLst>
          </p:cNvPr>
          <p:cNvSpPr/>
          <p:nvPr/>
        </p:nvSpPr>
        <p:spPr>
          <a:xfrm>
            <a:off x="1651656" y="561216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7D2B5482-EEE3-4F3A-8391-4FF323FC2CA5}"/>
              </a:ext>
            </a:extLst>
          </p:cNvPr>
          <p:cNvSpPr txBox="1"/>
          <p:nvPr/>
        </p:nvSpPr>
        <p:spPr>
          <a:xfrm>
            <a:off x="5918447" y="0"/>
            <a:ext cx="1032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6594131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33795" b="33526"/>
          <a:stretch/>
        </p:blipFill>
        <p:spPr>
          <a:xfrm>
            <a:off x="3348852" y="1515291"/>
            <a:ext cx="8716936" cy="4572001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918447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80</a:t>
            </a:r>
          </a:p>
        </p:txBody>
      </p:sp>
    </p:spTree>
    <p:extLst>
      <p:ext uri="{BB962C8B-B14F-4D97-AF65-F5344CB8AC3E}">
        <p14:creationId xmlns:p14="http://schemas.microsoft.com/office/powerpoint/2010/main" val="9329412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66473"/>
          <a:stretch/>
        </p:blipFill>
        <p:spPr>
          <a:xfrm>
            <a:off x="3567002" y="1397727"/>
            <a:ext cx="8427622" cy="4534988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918447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81</a:t>
            </a:r>
          </a:p>
        </p:txBody>
      </p:sp>
    </p:spTree>
    <p:extLst>
      <p:ext uri="{BB962C8B-B14F-4D97-AF65-F5344CB8AC3E}">
        <p14:creationId xmlns:p14="http://schemas.microsoft.com/office/powerpoint/2010/main" val="37327659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b="66570"/>
          <a:stretch/>
        </p:blipFill>
        <p:spPr>
          <a:xfrm>
            <a:off x="3097121" y="1213893"/>
            <a:ext cx="8592346" cy="4612140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918447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82</a:t>
            </a:r>
          </a:p>
        </p:txBody>
      </p:sp>
    </p:spTree>
    <p:extLst>
      <p:ext uri="{BB962C8B-B14F-4D97-AF65-F5344CB8AC3E}">
        <p14:creationId xmlns:p14="http://schemas.microsoft.com/office/powerpoint/2010/main" val="20095908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33430" b="32891"/>
          <a:stretch/>
        </p:blipFill>
        <p:spPr>
          <a:xfrm>
            <a:off x="3632697" y="1750422"/>
            <a:ext cx="8261149" cy="4467498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918447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83</a:t>
            </a:r>
          </a:p>
        </p:txBody>
      </p:sp>
    </p:spTree>
    <p:extLst>
      <p:ext uri="{BB962C8B-B14F-4D97-AF65-F5344CB8AC3E}">
        <p14:creationId xmlns:p14="http://schemas.microsoft.com/office/powerpoint/2010/main" val="16019363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67109"/>
          <a:stretch/>
        </p:blipFill>
        <p:spPr>
          <a:xfrm>
            <a:off x="3211537" y="1784879"/>
            <a:ext cx="8980463" cy="4742769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918447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84</a:t>
            </a:r>
          </a:p>
        </p:txBody>
      </p:sp>
    </p:spTree>
    <p:extLst>
      <p:ext uri="{BB962C8B-B14F-4D97-AF65-F5344CB8AC3E}">
        <p14:creationId xmlns:p14="http://schemas.microsoft.com/office/powerpoint/2010/main" val="21266742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b="66048"/>
          <a:stretch/>
        </p:blipFill>
        <p:spPr>
          <a:xfrm>
            <a:off x="3288301" y="1815873"/>
            <a:ext cx="8311515" cy="4587763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918447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85</a:t>
            </a:r>
          </a:p>
        </p:txBody>
      </p:sp>
    </p:spTree>
    <p:extLst>
      <p:ext uri="{BB962C8B-B14F-4D97-AF65-F5344CB8AC3E}">
        <p14:creationId xmlns:p14="http://schemas.microsoft.com/office/powerpoint/2010/main" val="9553413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33156" b="33951"/>
          <a:stretch/>
        </p:blipFill>
        <p:spPr>
          <a:xfrm>
            <a:off x="3719376" y="1920240"/>
            <a:ext cx="8305190" cy="4441373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918447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86</a:t>
            </a:r>
          </a:p>
        </p:txBody>
      </p:sp>
    </p:spTree>
    <p:extLst>
      <p:ext uri="{BB962C8B-B14F-4D97-AF65-F5344CB8AC3E}">
        <p14:creationId xmlns:p14="http://schemas.microsoft.com/office/powerpoint/2010/main" val="10366726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66404"/>
          <a:stretch/>
        </p:blipFill>
        <p:spPr>
          <a:xfrm>
            <a:off x="3575684" y="1711234"/>
            <a:ext cx="8443347" cy="4624115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918447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87</a:t>
            </a:r>
          </a:p>
        </p:txBody>
      </p:sp>
    </p:spTree>
    <p:extLst>
      <p:ext uri="{BB962C8B-B14F-4D97-AF65-F5344CB8AC3E}">
        <p14:creationId xmlns:p14="http://schemas.microsoft.com/office/powerpoint/2010/main" val="12986311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b="65950"/>
          <a:stretch/>
        </p:blipFill>
        <p:spPr>
          <a:xfrm>
            <a:off x="3927107" y="1645921"/>
            <a:ext cx="7720955" cy="4349930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918447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88</a:t>
            </a:r>
          </a:p>
        </p:txBody>
      </p:sp>
    </p:spTree>
    <p:extLst>
      <p:ext uri="{BB962C8B-B14F-4D97-AF65-F5344CB8AC3E}">
        <p14:creationId xmlns:p14="http://schemas.microsoft.com/office/powerpoint/2010/main" val="24151411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34595" b="31323"/>
          <a:stretch/>
        </p:blipFill>
        <p:spPr>
          <a:xfrm>
            <a:off x="4060371" y="1930113"/>
            <a:ext cx="7186749" cy="4052678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918447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89</a:t>
            </a:r>
          </a:p>
        </p:txBody>
      </p:sp>
    </p:spTree>
    <p:extLst>
      <p:ext uri="{BB962C8B-B14F-4D97-AF65-F5344CB8AC3E}">
        <p14:creationId xmlns:p14="http://schemas.microsoft.com/office/powerpoint/2010/main" val="2787067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9A0F15D-4583-4702-93AF-2BD35ECDC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875" y="1861396"/>
            <a:ext cx="9074621" cy="4869309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5B47D2AA-A39E-430D-A095-BB5948562B55}"/>
              </a:ext>
            </a:extLst>
          </p:cNvPr>
          <p:cNvSpPr/>
          <p:nvPr/>
        </p:nvSpPr>
        <p:spPr>
          <a:xfrm>
            <a:off x="157270" y="111488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AA8BAC00-3106-47A0-B42F-4D4D274B0AC7}"/>
              </a:ext>
            </a:extLst>
          </p:cNvPr>
          <p:cNvSpPr/>
          <p:nvPr/>
        </p:nvSpPr>
        <p:spPr>
          <a:xfrm>
            <a:off x="615061" y="108825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ECE41D89-416B-43D1-AA82-82A315010760}"/>
              </a:ext>
            </a:extLst>
          </p:cNvPr>
          <p:cNvSpPr/>
          <p:nvPr/>
        </p:nvSpPr>
        <p:spPr>
          <a:xfrm>
            <a:off x="157270" y="152473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6DBBDC6A-2EE9-4F77-89BC-9F07335B2878}"/>
              </a:ext>
            </a:extLst>
          </p:cNvPr>
          <p:cNvSpPr/>
          <p:nvPr/>
        </p:nvSpPr>
        <p:spPr>
          <a:xfrm>
            <a:off x="615061" y="149810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C7CADC95-7514-457C-846A-8BF227480EAF}"/>
              </a:ext>
            </a:extLst>
          </p:cNvPr>
          <p:cNvSpPr/>
          <p:nvPr/>
        </p:nvSpPr>
        <p:spPr>
          <a:xfrm>
            <a:off x="134817" y="193459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35C930BF-BC9B-494F-8532-891A7C165B64}"/>
              </a:ext>
            </a:extLst>
          </p:cNvPr>
          <p:cNvSpPr/>
          <p:nvPr/>
        </p:nvSpPr>
        <p:spPr>
          <a:xfrm>
            <a:off x="592608" y="19079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9E45A7A0-7AB7-41EC-990E-6C3EC7E15ADD}"/>
              </a:ext>
            </a:extLst>
          </p:cNvPr>
          <p:cNvSpPr/>
          <p:nvPr/>
        </p:nvSpPr>
        <p:spPr>
          <a:xfrm>
            <a:off x="134817" y="234444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E0ACDD0-09E8-40A7-8D5D-05D3AFB8010B}"/>
              </a:ext>
            </a:extLst>
          </p:cNvPr>
          <p:cNvSpPr/>
          <p:nvPr/>
        </p:nvSpPr>
        <p:spPr>
          <a:xfrm>
            <a:off x="592608" y="23178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9FD2B9C-2235-45D2-B46B-619C14D68A0B}"/>
              </a:ext>
            </a:extLst>
          </p:cNvPr>
          <p:cNvSpPr/>
          <p:nvPr/>
        </p:nvSpPr>
        <p:spPr>
          <a:xfrm>
            <a:off x="114713" y="275947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3E1D8CC-8B36-40E0-BAA9-267ACCDE67D2}"/>
              </a:ext>
            </a:extLst>
          </p:cNvPr>
          <p:cNvSpPr/>
          <p:nvPr/>
        </p:nvSpPr>
        <p:spPr>
          <a:xfrm>
            <a:off x="572504" y="273284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47074CA4-2C07-46D0-AF77-221A8FD8B40F}"/>
              </a:ext>
            </a:extLst>
          </p:cNvPr>
          <p:cNvSpPr/>
          <p:nvPr/>
        </p:nvSpPr>
        <p:spPr>
          <a:xfrm>
            <a:off x="124194" y="316932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3AC4A6F-B780-436B-9409-08BEE9A9E84A}"/>
              </a:ext>
            </a:extLst>
          </p:cNvPr>
          <p:cNvSpPr/>
          <p:nvPr/>
        </p:nvSpPr>
        <p:spPr>
          <a:xfrm>
            <a:off x="581985" y="314269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FD24C713-0F76-49B5-B1A3-1A60FAE97D9F}"/>
              </a:ext>
            </a:extLst>
          </p:cNvPr>
          <p:cNvSpPr/>
          <p:nvPr/>
        </p:nvSpPr>
        <p:spPr>
          <a:xfrm>
            <a:off x="1111829" y="11045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77C3739A-E4FE-44B5-AAA0-28B8D99D6CD6}"/>
              </a:ext>
            </a:extLst>
          </p:cNvPr>
          <p:cNvSpPr/>
          <p:nvPr/>
        </p:nvSpPr>
        <p:spPr>
          <a:xfrm>
            <a:off x="1112323" y="152473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4FE9F9CD-AF7E-456D-9114-C8EEE88D627C}"/>
              </a:ext>
            </a:extLst>
          </p:cNvPr>
          <p:cNvSpPr/>
          <p:nvPr/>
        </p:nvSpPr>
        <p:spPr>
          <a:xfrm>
            <a:off x="1089870" y="193459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148BC5A7-7448-48C4-8127-EADC7EDD2FA7}"/>
              </a:ext>
            </a:extLst>
          </p:cNvPr>
          <p:cNvSpPr/>
          <p:nvPr/>
        </p:nvSpPr>
        <p:spPr>
          <a:xfrm>
            <a:off x="1089870" y="234444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6C0195D2-AB66-4EEB-8067-BE8152C52FF9}"/>
              </a:ext>
            </a:extLst>
          </p:cNvPr>
          <p:cNvSpPr/>
          <p:nvPr/>
        </p:nvSpPr>
        <p:spPr>
          <a:xfrm>
            <a:off x="1069766" y="275947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725EAA28-A967-40F0-9762-90FA9060C603}"/>
              </a:ext>
            </a:extLst>
          </p:cNvPr>
          <p:cNvSpPr/>
          <p:nvPr/>
        </p:nvSpPr>
        <p:spPr>
          <a:xfrm>
            <a:off x="1079247" y="316932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EDF0BBB-633B-40B5-BA71-1B3EC72EFA90}"/>
              </a:ext>
            </a:extLst>
          </p:cNvPr>
          <p:cNvSpPr/>
          <p:nvPr/>
        </p:nvSpPr>
        <p:spPr>
          <a:xfrm>
            <a:off x="151343" y="35843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676EDC7A-3FA0-442C-95F8-671856C97E8B}"/>
              </a:ext>
            </a:extLst>
          </p:cNvPr>
          <p:cNvSpPr/>
          <p:nvPr/>
        </p:nvSpPr>
        <p:spPr>
          <a:xfrm>
            <a:off x="609134" y="355772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6AFD2729-829B-44CB-99FD-8D81F068B206}"/>
              </a:ext>
            </a:extLst>
          </p:cNvPr>
          <p:cNvSpPr/>
          <p:nvPr/>
        </p:nvSpPr>
        <p:spPr>
          <a:xfrm>
            <a:off x="151343" y="39942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65BEDF0D-0C8C-46E8-8345-12FF34B5E9F5}"/>
              </a:ext>
            </a:extLst>
          </p:cNvPr>
          <p:cNvSpPr/>
          <p:nvPr/>
        </p:nvSpPr>
        <p:spPr>
          <a:xfrm>
            <a:off x="609134" y="396757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6D8BE35E-BF5B-42EE-981F-FF05E3B0D4A6}"/>
              </a:ext>
            </a:extLst>
          </p:cNvPr>
          <p:cNvSpPr/>
          <p:nvPr/>
        </p:nvSpPr>
        <p:spPr>
          <a:xfrm>
            <a:off x="128890" y="440406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47A885E9-5EC2-4A26-8DBD-55A254ABB76B}"/>
              </a:ext>
            </a:extLst>
          </p:cNvPr>
          <p:cNvSpPr/>
          <p:nvPr/>
        </p:nvSpPr>
        <p:spPr>
          <a:xfrm>
            <a:off x="586681" y="437742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BB9196C7-CEA1-4B9D-B5E2-CBBB5891F048}"/>
              </a:ext>
            </a:extLst>
          </p:cNvPr>
          <p:cNvSpPr/>
          <p:nvPr/>
        </p:nvSpPr>
        <p:spPr>
          <a:xfrm>
            <a:off x="128890" y="481391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C6F4DD27-D4D1-4F83-ACF6-0D96F5F46414}"/>
              </a:ext>
            </a:extLst>
          </p:cNvPr>
          <p:cNvSpPr/>
          <p:nvPr/>
        </p:nvSpPr>
        <p:spPr>
          <a:xfrm>
            <a:off x="586681" y="478727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1412DC7D-239A-4EE1-86AF-30DF8C332AEF}"/>
              </a:ext>
            </a:extLst>
          </p:cNvPr>
          <p:cNvSpPr/>
          <p:nvPr/>
        </p:nvSpPr>
        <p:spPr>
          <a:xfrm>
            <a:off x="108786" y="522894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F9DD9D1D-38EE-4B16-A7A9-FA7AB2275F96}"/>
              </a:ext>
            </a:extLst>
          </p:cNvPr>
          <p:cNvSpPr/>
          <p:nvPr/>
        </p:nvSpPr>
        <p:spPr>
          <a:xfrm>
            <a:off x="566577" y="520231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C10C1B18-2A9F-46A2-A2BE-F9096591BDAE}"/>
              </a:ext>
            </a:extLst>
          </p:cNvPr>
          <p:cNvSpPr/>
          <p:nvPr/>
        </p:nvSpPr>
        <p:spPr>
          <a:xfrm>
            <a:off x="118267" y="563879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3BA5470C-9AE4-4C2C-9C06-D65436AD5A3C}"/>
              </a:ext>
            </a:extLst>
          </p:cNvPr>
          <p:cNvSpPr/>
          <p:nvPr/>
        </p:nvSpPr>
        <p:spPr>
          <a:xfrm>
            <a:off x="576058" y="561216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964A0318-8F66-4F4C-9720-3515C331F70C}"/>
              </a:ext>
            </a:extLst>
          </p:cNvPr>
          <p:cNvSpPr/>
          <p:nvPr/>
        </p:nvSpPr>
        <p:spPr>
          <a:xfrm>
            <a:off x="1106396" y="35843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78887030-B1D6-42CB-9E71-AB8627BAF016}"/>
              </a:ext>
            </a:extLst>
          </p:cNvPr>
          <p:cNvSpPr/>
          <p:nvPr/>
        </p:nvSpPr>
        <p:spPr>
          <a:xfrm>
            <a:off x="1106396" y="39942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D189FD16-4BBF-4F13-A2EA-221F7EAAEA4E}"/>
              </a:ext>
            </a:extLst>
          </p:cNvPr>
          <p:cNvSpPr/>
          <p:nvPr/>
        </p:nvSpPr>
        <p:spPr>
          <a:xfrm>
            <a:off x="1083943" y="440406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D265AA32-BB90-4609-BF21-E4AECFAC74DE}"/>
              </a:ext>
            </a:extLst>
          </p:cNvPr>
          <p:cNvSpPr/>
          <p:nvPr/>
        </p:nvSpPr>
        <p:spPr>
          <a:xfrm>
            <a:off x="1083943" y="481391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1BCC61C7-6B49-43DF-B2AE-8B7ECD63D18D}"/>
              </a:ext>
            </a:extLst>
          </p:cNvPr>
          <p:cNvSpPr/>
          <p:nvPr/>
        </p:nvSpPr>
        <p:spPr>
          <a:xfrm>
            <a:off x="1063839" y="522894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4979A594-006D-4C66-9CA1-29607CF62544}"/>
              </a:ext>
            </a:extLst>
          </p:cNvPr>
          <p:cNvSpPr/>
          <p:nvPr/>
        </p:nvSpPr>
        <p:spPr>
          <a:xfrm>
            <a:off x="1073320" y="563879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B29C5473-6640-4E6E-9A3F-D7F5E570DA28}"/>
              </a:ext>
            </a:extLst>
          </p:cNvPr>
          <p:cNvSpPr/>
          <p:nvPr/>
        </p:nvSpPr>
        <p:spPr>
          <a:xfrm>
            <a:off x="1624806" y="113707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773B9206-D7D4-44BA-8679-059993490BA8}"/>
              </a:ext>
            </a:extLst>
          </p:cNvPr>
          <p:cNvSpPr/>
          <p:nvPr/>
        </p:nvSpPr>
        <p:spPr>
          <a:xfrm>
            <a:off x="1690659" y="149810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44855E72-B4F0-47FE-83A7-0F02FEB700FF}"/>
              </a:ext>
            </a:extLst>
          </p:cNvPr>
          <p:cNvSpPr/>
          <p:nvPr/>
        </p:nvSpPr>
        <p:spPr>
          <a:xfrm>
            <a:off x="1668206" y="190795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5FB61566-1A94-4D84-B7C9-FA5CAC5B2FE2}"/>
              </a:ext>
            </a:extLst>
          </p:cNvPr>
          <p:cNvSpPr/>
          <p:nvPr/>
        </p:nvSpPr>
        <p:spPr>
          <a:xfrm>
            <a:off x="1668206" y="231780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0D636110-1C5E-4D55-9E54-F22C455660CC}"/>
              </a:ext>
            </a:extLst>
          </p:cNvPr>
          <p:cNvSpPr/>
          <p:nvPr/>
        </p:nvSpPr>
        <p:spPr>
          <a:xfrm>
            <a:off x="1648102" y="273284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9E78A964-5CA9-40C8-AD55-533C51C5BD1B}"/>
              </a:ext>
            </a:extLst>
          </p:cNvPr>
          <p:cNvSpPr/>
          <p:nvPr/>
        </p:nvSpPr>
        <p:spPr>
          <a:xfrm>
            <a:off x="1657583" y="314269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FF3A522C-8651-4A51-A9C8-DA8B6E0CCB0A}"/>
              </a:ext>
            </a:extLst>
          </p:cNvPr>
          <p:cNvSpPr/>
          <p:nvPr/>
        </p:nvSpPr>
        <p:spPr>
          <a:xfrm>
            <a:off x="1684732" y="3557723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E056BA-BE26-414D-915E-600A1F0EA900}"/>
              </a:ext>
            </a:extLst>
          </p:cNvPr>
          <p:cNvSpPr/>
          <p:nvPr/>
        </p:nvSpPr>
        <p:spPr>
          <a:xfrm>
            <a:off x="1684732" y="396757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12C78BEE-918D-46BA-BEEB-452619399AF3}"/>
              </a:ext>
            </a:extLst>
          </p:cNvPr>
          <p:cNvSpPr/>
          <p:nvPr/>
        </p:nvSpPr>
        <p:spPr>
          <a:xfrm>
            <a:off x="1662279" y="437742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EC7AD148-E6C3-4169-9EB3-F0259590374B}"/>
              </a:ext>
            </a:extLst>
          </p:cNvPr>
          <p:cNvSpPr/>
          <p:nvPr/>
        </p:nvSpPr>
        <p:spPr>
          <a:xfrm>
            <a:off x="1662279" y="478727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469FEB05-0AEA-4897-BE87-E70DB0E6E500}"/>
              </a:ext>
            </a:extLst>
          </p:cNvPr>
          <p:cNvSpPr/>
          <p:nvPr/>
        </p:nvSpPr>
        <p:spPr>
          <a:xfrm>
            <a:off x="1642175" y="520231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5C7F763B-3891-4E2B-8F18-D6DC331BC8F4}"/>
              </a:ext>
            </a:extLst>
          </p:cNvPr>
          <p:cNvSpPr/>
          <p:nvPr/>
        </p:nvSpPr>
        <p:spPr>
          <a:xfrm>
            <a:off x="1651656" y="561216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283DEE47-46C3-4F0B-ADC9-8481B71CB4CC}"/>
              </a:ext>
            </a:extLst>
          </p:cNvPr>
          <p:cNvSpPr txBox="1"/>
          <p:nvPr/>
        </p:nvSpPr>
        <p:spPr>
          <a:xfrm>
            <a:off x="5918447" y="0"/>
            <a:ext cx="1032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21547430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67586"/>
          <a:stretch/>
        </p:blipFill>
        <p:spPr>
          <a:xfrm>
            <a:off x="3289664" y="1657237"/>
            <a:ext cx="8427720" cy="4519998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918447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90</a:t>
            </a:r>
          </a:p>
        </p:txBody>
      </p:sp>
    </p:spTree>
    <p:extLst>
      <p:ext uri="{BB962C8B-B14F-4D97-AF65-F5344CB8AC3E}">
        <p14:creationId xmlns:p14="http://schemas.microsoft.com/office/powerpoint/2010/main" val="697768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340" b="66190"/>
          <a:stretch/>
        </p:blipFill>
        <p:spPr>
          <a:xfrm>
            <a:off x="1813424" y="1240971"/>
            <a:ext cx="9732918" cy="5212079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918447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91</a:t>
            </a:r>
          </a:p>
        </p:txBody>
      </p:sp>
    </p:spTree>
    <p:extLst>
      <p:ext uri="{BB962C8B-B14F-4D97-AF65-F5344CB8AC3E}">
        <p14:creationId xmlns:p14="http://schemas.microsoft.com/office/powerpoint/2010/main" val="38265899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33266" b="32721"/>
          <a:stretch/>
        </p:blipFill>
        <p:spPr>
          <a:xfrm>
            <a:off x="2974849" y="1580605"/>
            <a:ext cx="9217151" cy="5016139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918447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92</a:t>
            </a:r>
          </a:p>
        </p:txBody>
      </p:sp>
    </p:spTree>
    <p:extLst>
      <p:ext uri="{BB962C8B-B14F-4D97-AF65-F5344CB8AC3E}">
        <p14:creationId xmlns:p14="http://schemas.microsoft.com/office/powerpoint/2010/main" val="325095464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66984"/>
          <a:stretch/>
        </p:blipFill>
        <p:spPr>
          <a:xfrm>
            <a:off x="2947229" y="1515291"/>
            <a:ext cx="8889774" cy="4692832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918447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93</a:t>
            </a:r>
          </a:p>
        </p:txBody>
      </p:sp>
    </p:spTree>
    <p:extLst>
      <p:ext uri="{BB962C8B-B14F-4D97-AF65-F5344CB8AC3E}">
        <p14:creationId xmlns:p14="http://schemas.microsoft.com/office/powerpoint/2010/main" val="11907571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b="66111"/>
          <a:stretch/>
        </p:blipFill>
        <p:spPr>
          <a:xfrm>
            <a:off x="4254954" y="2178095"/>
            <a:ext cx="7432165" cy="4079013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918447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94</a:t>
            </a:r>
          </a:p>
        </p:txBody>
      </p:sp>
    </p:spTree>
    <p:extLst>
      <p:ext uri="{BB962C8B-B14F-4D97-AF65-F5344CB8AC3E}">
        <p14:creationId xmlns:p14="http://schemas.microsoft.com/office/powerpoint/2010/main" val="378759994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33622" b="32824"/>
          <a:stretch/>
        </p:blipFill>
        <p:spPr>
          <a:xfrm>
            <a:off x="2999105" y="1737360"/>
            <a:ext cx="8029121" cy="4362994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918447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95</a:t>
            </a:r>
          </a:p>
        </p:txBody>
      </p:sp>
    </p:spTree>
    <p:extLst>
      <p:ext uri="{BB962C8B-B14F-4D97-AF65-F5344CB8AC3E}">
        <p14:creationId xmlns:p14="http://schemas.microsoft.com/office/powerpoint/2010/main" val="837432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294" t="66644" r="-1294" b="-1065"/>
          <a:stretch/>
        </p:blipFill>
        <p:spPr>
          <a:xfrm>
            <a:off x="3409835" y="1985555"/>
            <a:ext cx="8020163" cy="4470898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918447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96</a:t>
            </a:r>
          </a:p>
        </p:txBody>
      </p:sp>
    </p:spTree>
    <p:extLst>
      <p:ext uri="{BB962C8B-B14F-4D97-AF65-F5344CB8AC3E}">
        <p14:creationId xmlns:p14="http://schemas.microsoft.com/office/powerpoint/2010/main" val="1388671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b="66708"/>
          <a:stretch/>
        </p:blipFill>
        <p:spPr>
          <a:xfrm>
            <a:off x="3253876" y="1782670"/>
            <a:ext cx="8620322" cy="4644255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918447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97</a:t>
            </a:r>
          </a:p>
        </p:txBody>
      </p:sp>
    </p:spTree>
    <p:extLst>
      <p:ext uri="{BB962C8B-B14F-4D97-AF65-F5344CB8AC3E}">
        <p14:creationId xmlns:p14="http://schemas.microsoft.com/office/powerpoint/2010/main" val="41681139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33826" b="32490"/>
          <a:stretch/>
        </p:blipFill>
        <p:spPr>
          <a:xfrm>
            <a:off x="3515133" y="1881051"/>
            <a:ext cx="8123690" cy="4428308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9585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918447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98</a:t>
            </a:r>
          </a:p>
        </p:txBody>
      </p:sp>
    </p:spTree>
    <p:extLst>
      <p:ext uri="{BB962C8B-B14F-4D97-AF65-F5344CB8AC3E}">
        <p14:creationId xmlns:p14="http://schemas.microsoft.com/office/powerpoint/2010/main" val="156337908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66708"/>
          <a:stretch/>
        </p:blipFill>
        <p:spPr>
          <a:xfrm>
            <a:off x="3815577" y="2037806"/>
            <a:ext cx="8111160" cy="4369935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6D6F6F0-DCA8-406E-A56D-BD944C8B25CC}"/>
              </a:ext>
            </a:extLst>
          </p:cNvPr>
          <p:cNvSpPr/>
          <p:nvPr/>
        </p:nvSpPr>
        <p:spPr>
          <a:xfrm>
            <a:off x="196985" y="147887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A14FEF5-1FA2-4530-9DAA-F07FD47E3CB6}"/>
              </a:ext>
            </a:extLst>
          </p:cNvPr>
          <p:cNvSpPr/>
          <p:nvPr/>
        </p:nvSpPr>
        <p:spPr>
          <a:xfrm>
            <a:off x="654776" y="145223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E821EF-8062-4083-9FE0-E539B516AF53}"/>
              </a:ext>
            </a:extLst>
          </p:cNvPr>
          <p:cNvSpPr/>
          <p:nvPr/>
        </p:nvSpPr>
        <p:spPr>
          <a:xfrm>
            <a:off x="196985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8D2E1F0-83E5-4914-82BA-610429EA6CD9}"/>
              </a:ext>
            </a:extLst>
          </p:cNvPr>
          <p:cNvSpPr/>
          <p:nvPr/>
        </p:nvSpPr>
        <p:spPr>
          <a:xfrm>
            <a:off x="654776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45CC17-468E-4C54-A684-77780BAD5B12}"/>
              </a:ext>
            </a:extLst>
          </p:cNvPr>
          <p:cNvSpPr/>
          <p:nvPr/>
        </p:nvSpPr>
        <p:spPr>
          <a:xfrm>
            <a:off x="174532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07B8073-671A-4115-AAA1-D0151B5BB4BC}"/>
              </a:ext>
            </a:extLst>
          </p:cNvPr>
          <p:cNvSpPr/>
          <p:nvPr/>
        </p:nvSpPr>
        <p:spPr>
          <a:xfrm>
            <a:off x="632323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08FD3CC-5FBB-43C2-B0E1-3C104CE4D4E3}"/>
              </a:ext>
            </a:extLst>
          </p:cNvPr>
          <p:cNvSpPr/>
          <p:nvPr/>
        </p:nvSpPr>
        <p:spPr>
          <a:xfrm>
            <a:off x="174532" y="270842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2ADD1EC-5538-4BE9-AC99-5A700EBA5E69}"/>
              </a:ext>
            </a:extLst>
          </p:cNvPr>
          <p:cNvSpPr/>
          <p:nvPr/>
        </p:nvSpPr>
        <p:spPr>
          <a:xfrm>
            <a:off x="632323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16D98B-EBBB-4FA5-A3CB-041CAE669685}"/>
              </a:ext>
            </a:extLst>
          </p:cNvPr>
          <p:cNvSpPr/>
          <p:nvPr/>
        </p:nvSpPr>
        <p:spPr>
          <a:xfrm>
            <a:off x="154428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50BABBA-7F3A-408D-903F-373CCC86FE94}"/>
              </a:ext>
            </a:extLst>
          </p:cNvPr>
          <p:cNvSpPr/>
          <p:nvPr/>
        </p:nvSpPr>
        <p:spPr>
          <a:xfrm>
            <a:off x="612219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FF56368-F000-4515-9C4B-D51DDE022B60}"/>
              </a:ext>
            </a:extLst>
          </p:cNvPr>
          <p:cNvSpPr/>
          <p:nvPr/>
        </p:nvSpPr>
        <p:spPr>
          <a:xfrm>
            <a:off x="163909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ABF1493-EB28-4192-89B8-EB00717843B8}"/>
              </a:ext>
            </a:extLst>
          </p:cNvPr>
          <p:cNvSpPr/>
          <p:nvPr/>
        </p:nvSpPr>
        <p:spPr>
          <a:xfrm>
            <a:off x="621700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BB34237-741A-430F-9F41-9B7F49A14F60}"/>
              </a:ext>
            </a:extLst>
          </p:cNvPr>
          <p:cNvSpPr/>
          <p:nvPr/>
        </p:nvSpPr>
        <p:spPr>
          <a:xfrm>
            <a:off x="1151544" y="146851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C83DF01-0F6C-495C-A142-B1D6E348E80A}"/>
              </a:ext>
            </a:extLst>
          </p:cNvPr>
          <p:cNvSpPr/>
          <p:nvPr/>
        </p:nvSpPr>
        <p:spPr>
          <a:xfrm>
            <a:off x="1152038" y="188872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2897E47-6C2C-467A-9571-B5F1215A8DA2}"/>
              </a:ext>
            </a:extLst>
          </p:cNvPr>
          <p:cNvSpPr/>
          <p:nvPr/>
        </p:nvSpPr>
        <p:spPr>
          <a:xfrm>
            <a:off x="1129585" y="229857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867F45-32E6-4AB9-A13D-E07A2BDF4460}"/>
              </a:ext>
            </a:extLst>
          </p:cNvPr>
          <p:cNvSpPr/>
          <p:nvPr/>
        </p:nvSpPr>
        <p:spPr>
          <a:xfrm>
            <a:off x="1123658" y="276160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7B139E4-64F3-4402-B9C5-162CACECE64F}"/>
              </a:ext>
            </a:extLst>
          </p:cNvPr>
          <p:cNvSpPr/>
          <p:nvPr/>
        </p:nvSpPr>
        <p:spPr>
          <a:xfrm>
            <a:off x="1109481" y="312345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F55896C-72BF-4384-AD77-E4FF4636C86F}"/>
              </a:ext>
            </a:extLst>
          </p:cNvPr>
          <p:cNvSpPr/>
          <p:nvPr/>
        </p:nvSpPr>
        <p:spPr>
          <a:xfrm>
            <a:off x="1118962" y="353331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362E620-6CCD-47EB-AE8C-CCC034AB3C6F}"/>
              </a:ext>
            </a:extLst>
          </p:cNvPr>
          <p:cNvSpPr/>
          <p:nvPr/>
        </p:nvSpPr>
        <p:spPr>
          <a:xfrm>
            <a:off x="191058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193A8D5-746B-412B-8048-B70EC9DB6C11}"/>
              </a:ext>
            </a:extLst>
          </p:cNvPr>
          <p:cNvSpPr/>
          <p:nvPr/>
        </p:nvSpPr>
        <p:spPr>
          <a:xfrm>
            <a:off x="648849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A987E1-CA97-439A-AA1E-B49287F95706}"/>
              </a:ext>
            </a:extLst>
          </p:cNvPr>
          <p:cNvSpPr/>
          <p:nvPr/>
        </p:nvSpPr>
        <p:spPr>
          <a:xfrm>
            <a:off x="191058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A29215-22D1-4D7E-99D7-B1CCD66AF6AA}"/>
              </a:ext>
            </a:extLst>
          </p:cNvPr>
          <p:cNvSpPr/>
          <p:nvPr/>
        </p:nvSpPr>
        <p:spPr>
          <a:xfrm>
            <a:off x="648849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0DB0E5-2392-42F0-921B-77AECBFBB854}"/>
              </a:ext>
            </a:extLst>
          </p:cNvPr>
          <p:cNvSpPr/>
          <p:nvPr/>
        </p:nvSpPr>
        <p:spPr>
          <a:xfrm>
            <a:off x="168605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D2352DE-820E-410E-A83D-B2088D104C6A}"/>
              </a:ext>
            </a:extLst>
          </p:cNvPr>
          <p:cNvSpPr/>
          <p:nvPr/>
        </p:nvSpPr>
        <p:spPr>
          <a:xfrm>
            <a:off x="626396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7F9BC03-335B-470D-9DDD-1C53CB5801A3}"/>
              </a:ext>
            </a:extLst>
          </p:cNvPr>
          <p:cNvSpPr/>
          <p:nvPr/>
        </p:nvSpPr>
        <p:spPr>
          <a:xfrm>
            <a:off x="168605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36DE54D-6176-4A84-B1A6-64623A18E7D1}"/>
              </a:ext>
            </a:extLst>
          </p:cNvPr>
          <p:cNvSpPr/>
          <p:nvPr/>
        </p:nvSpPr>
        <p:spPr>
          <a:xfrm>
            <a:off x="626396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B2A99B6-27B4-4751-BDDB-2641AAE322A1}"/>
              </a:ext>
            </a:extLst>
          </p:cNvPr>
          <p:cNvSpPr/>
          <p:nvPr/>
        </p:nvSpPr>
        <p:spPr>
          <a:xfrm>
            <a:off x="148501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72430C4-44E5-4576-A1CE-C98D6440FE28}"/>
              </a:ext>
            </a:extLst>
          </p:cNvPr>
          <p:cNvSpPr/>
          <p:nvPr/>
        </p:nvSpPr>
        <p:spPr>
          <a:xfrm>
            <a:off x="606292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CB69C0-4AB2-48D7-841A-DD864578F4E7}"/>
              </a:ext>
            </a:extLst>
          </p:cNvPr>
          <p:cNvSpPr/>
          <p:nvPr/>
        </p:nvSpPr>
        <p:spPr>
          <a:xfrm>
            <a:off x="157982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330156C-A0C9-47C5-842F-2B895DB26C33}"/>
              </a:ext>
            </a:extLst>
          </p:cNvPr>
          <p:cNvSpPr/>
          <p:nvPr/>
        </p:nvSpPr>
        <p:spPr>
          <a:xfrm>
            <a:off x="615773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4CA6B38-AD76-4E6D-A81A-5A920B58DA4B}"/>
              </a:ext>
            </a:extLst>
          </p:cNvPr>
          <p:cNvSpPr/>
          <p:nvPr/>
        </p:nvSpPr>
        <p:spPr>
          <a:xfrm>
            <a:off x="1146111" y="39483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94CA03-DF5B-41FB-9DA0-BDAA0CF3D75A}"/>
              </a:ext>
            </a:extLst>
          </p:cNvPr>
          <p:cNvSpPr/>
          <p:nvPr/>
        </p:nvSpPr>
        <p:spPr>
          <a:xfrm>
            <a:off x="1146111" y="43581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80BA1-FAE8-42AE-B1D8-E725003FC33B}"/>
              </a:ext>
            </a:extLst>
          </p:cNvPr>
          <p:cNvSpPr/>
          <p:nvPr/>
        </p:nvSpPr>
        <p:spPr>
          <a:xfrm>
            <a:off x="1123658" y="4768046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59DF63C-E0D0-4658-9A1D-C18B2A27D941}"/>
              </a:ext>
            </a:extLst>
          </p:cNvPr>
          <p:cNvSpPr/>
          <p:nvPr/>
        </p:nvSpPr>
        <p:spPr>
          <a:xfrm>
            <a:off x="1123658" y="517789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AFF1AE2-A2C2-447C-BF61-466BD760F571}"/>
              </a:ext>
            </a:extLst>
          </p:cNvPr>
          <p:cNvSpPr/>
          <p:nvPr/>
        </p:nvSpPr>
        <p:spPr>
          <a:xfrm>
            <a:off x="1103554" y="5592929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7F697BBD-A1EF-4503-8ABC-D1796CC978C6}"/>
              </a:ext>
            </a:extLst>
          </p:cNvPr>
          <p:cNvSpPr/>
          <p:nvPr/>
        </p:nvSpPr>
        <p:spPr>
          <a:xfrm>
            <a:off x="1113035" y="6002781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E2EF704-1231-4CEE-83FD-712695D77DA9}"/>
              </a:ext>
            </a:extLst>
          </p:cNvPr>
          <p:cNvSpPr/>
          <p:nvPr/>
        </p:nvSpPr>
        <p:spPr>
          <a:xfrm>
            <a:off x="1664521" y="15010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32FB064-B906-496C-86BC-F53C76FD085E}"/>
              </a:ext>
            </a:extLst>
          </p:cNvPr>
          <p:cNvSpPr/>
          <p:nvPr/>
        </p:nvSpPr>
        <p:spPr>
          <a:xfrm>
            <a:off x="1730374" y="186209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784E2C2-9953-47F8-B867-B9C647ADCD7D}"/>
              </a:ext>
            </a:extLst>
          </p:cNvPr>
          <p:cNvSpPr/>
          <p:nvPr/>
        </p:nvSpPr>
        <p:spPr>
          <a:xfrm>
            <a:off x="1707921" y="227194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FF4AC4A-BE35-4A9F-B81A-5D34AB2E37E9}"/>
              </a:ext>
            </a:extLst>
          </p:cNvPr>
          <p:cNvSpPr/>
          <p:nvPr/>
        </p:nvSpPr>
        <p:spPr>
          <a:xfrm>
            <a:off x="1707921" y="268179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2E19C8E-3BD2-4E38-8AF6-3461760CC8A9}"/>
              </a:ext>
            </a:extLst>
          </p:cNvPr>
          <p:cNvSpPr/>
          <p:nvPr/>
        </p:nvSpPr>
        <p:spPr>
          <a:xfrm>
            <a:off x="1687817" y="309682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6728A9C-3F13-4B1D-A609-3E5469F816EC}"/>
              </a:ext>
            </a:extLst>
          </p:cNvPr>
          <p:cNvSpPr/>
          <p:nvPr/>
        </p:nvSpPr>
        <p:spPr>
          <a:xfrm>
            <a:off x="1697298" y="350667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C271542-6CB8-444D-8981-6086BE707B0C}"/>
              </a:ext>
            </a:extLst>
          </p:cNvPr>
          <p:cNvSpPr/>
          <p:nvPr/>
        </p:nvSpPr>
        <p:spPr>
          <a:xfrm>
            <a:off x="1724447" y="3921708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FE67A585-9FD1-425F-9199-538080B2C309}"/>
              </a:ext>
            </a:extLst>
          </p:cNvPr>
          <p:cNvSpPr/>
          <p:nvPr/>
        </p:nvSpPr>
        <p:spPr>
          <a:xfrm>
            <a:off x="1724447" y="4331560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A2A8FB2-2D7C-49F0-BBB5-C8922B0BCE6B}"/>
              </a:ext>
            </a:extLst>
          </p:cNvPr>
          <p:cNvSpPr/>
          <p:nvPr/>
        </p:nvSpPr>
        <p:spPr>
          <a:xfrm>
            <a:off x="1701994" y="4741412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CF2CA54C-2A89-4778-AF91-5131F79049FC}"/>
              </a:ext>
            </a:extLst>
          </p:cNvPr>
          <p:cNvSpPr/>
          <p:nvPr/>
        </p:nvSpPr>
        <p:spPr>
          <a:xfrm>
            <a:off x="1701994" y="5151264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CCB5FAE2-AD38-4A33-A66A-A7B812A0076A}"/>
              </a:ext>
            </a:extLst>
          </p:cNvPr>
          <p:cNvSpPr/>
          <p:nvPr/>
        </p:nvSpPr>
        <p:spPr>
          <a:xfrm>
            <a:off x="1681890" y="5566295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6C75B57E-9F7E-4718-B906-E66ED12253A3}"/>
              </a:ext>
            </a:extLst>
          </p:cNvPr>
          <p:cNvSpPr/>
          <p:nvPr/>
        </p:nvSpPr>
        <p:spPr>
          <a:xfrm>
            <a:off x="1691371" y="5976147"/>
            <a:ext cx="332945" cy="301842"/>
          </a:xfrm>
          <a:prstGeom prst="ellipse">
            <a:avLst/>
          </a:prstGeom>
          <a:solidFill>
            <a:srgbClr val="FFFF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CF98404-E8F4-44F9-8F53-1DD17A16A489}"/>
              </a:ext>
            </a:extLst>
          </p:cNvPr>
          <p:cNvSpPr txBox="1"/>
          <p:nvPr/>
        </p:nvSpPr>
        <p:spPr>
          <a:xfrm>
            <a:off x="5918447" y="0"/>
            <a:ext cx="1307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99</a:t>
            </a:r>
          </a:p>
        </p:txBody>
      </p:sp>
    </p:spTree>
    <p:extLst>
      <p:ext uri="{BB962C8B-B14F-4D97-AF65-F5344CB8AC3E}">
        <p14:creationId xmlns:p14="http://schemas.microsoft.com/office/powerpoint/2010/main" val="2028064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150</Words>
  <Application>Microsoft Office PowerPoint</Application>
  <PresentationFormat>Panorámica</PresentationFormat>
  <Paragraphs>150</Paragraphs>
  <Slides>150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150</vt:i4>
      </vt:variant>
    </vt:vector>
  </HeadingPairs>
  <TitlesOfParts>
    <vt:vector size="155" baseType="lpstr">
      <vt:lpstr>Arial</vt:lpstr>
      <vt:lpstr>Berlin Sans FB Demi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hp</dc:creator>
  <cp:lastModifiedBy>Alexander de Jesus Narvaez Berrio</cp:lastModifiedBy>
  <cp:revision>32</cp:revision>
  <dcterms:created xsi:type="dcterms:W3CDTF">2020-06-19T00:24:52Z</dcterms:created>
  <dcterms:modified xsi:type="dcterms:W3CDTF">2023-04-28T15:09:21Z</dcterms:modified>
</cp:coreProperties>
</file>